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FF99FF"/>
    <a:srgbClr val="FFFF66"/>
    <a:srgbClr val="FF3300"/>
    <a:srgbClr val="00FFFF"/>
    <a:srgbClr val="FF99CC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5" autoAdjust="0"/>
    <p:restoredTop sz="99322" autoAdjust="0"/>
  </p:normalViewPr>
  <p:slideViewPr>
    <p:cSldViewPr>
      <p:cViewPr varScale="1">
        <p:scale>
          <a:sx n="97" d="100"/>
          <a:sy n="97" d="100"/>
        </p:scale>
        <p:origin x="-11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A8B9D7-2A0D-4CF0-819E-0E376EB9F5E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E553FC8-1C12-4F0E-BE46-DCEA9B9D96D8}">
      <dgm:prSet phldrT="[Texto]" custT="1"/>
      <dgm:spPr/>
      <dgm:t>
        <a:bodyPr/>
        <a:lstStyle/>
        <a:p>
          <a:r>
            <a:rPr lang="es-CO" sz="1400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Ley 100 de 1993 SGSSI</a:t>
          </a:r>
          <a:endParaRPr lang="es-ES" sz="1400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773240DB-5B06-46CB-B8C3-27D55DDCB2E0}" type="parTrans" cxnId="{C756F4EC-AEBF-457A-AAA3-2545AF8DB236}">
      <dgm:prSet/>
      <dgm:spPr/>
      <dgm:t>
        <a:bodyPr/>
        <a:lstStyle/>
        <a:p>
          <a:endParaRPr lang="es-ES"/>
        </a:p>
      </dgm:t>
    </dgm:pt>
    <dgm:pt modelId="{686989FF-4989-4093-834C-25DFCC8872F1}" type="sibTrans" cxnId="{C756F4EC-AEBF-457A-AAA3-2545AF8DB236}">
      <dgm:prSet/>
      <dgm:spPr/>
      <dgm:t>
        <a:bodyPr/>
        <a:lstStyle/>
        <a:p>
          <a:endParaRPr lang="es-ES"/>
        </a:p>
      </dgm:t>
    </dgm:pt>
    <dgm:pt modelId="{1E991572-7D17-4392-A7BA-BE4799BDDDC4}">
      <dgm:prSet phldrT="[Texto]" custT="1"/>
      <dgm:spPr>
        <a:solidFill>
          <a:srgbClr val="66CCFF">
            <a:alpha val="90000"/>
          </a:srgbClr>
        </a:solidFill>
      </dgm:spPr>
      <dgm:t>
        <a:bodyPr/>
        <a:lstStyle/>
        <a:p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es-CO" sz="1100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Salud </a:t>
          </a:r>
          <a:endParaRPr lang="es-ES" sz="1100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EA111585-C8C7-42CA-A01B-CF8AC67AC998}" type="parTrans" cxnId="{5EA20F8F-6B9C-4597-AB0A-DEBF46C4EBE2}">
      <dgm:prSet/>
      <dgm:spPr/>
      <dgm:t>
        <a:bodyPr/>
        <a:lstStyle/>
        <a:p>
          <a:endParaRPr lang="es-ES"/>
        </a:p>
      </dgm:t>
    </dgm:pt>
    <dgm:pt modelId="{18745973-D53D-460D-9C7C-85CB4952606B}" type="sibTrans" cxnId="{5EA20F8F-6B9C-4597-AB0A-DEBF46C4EBE2}">
      <dgm:prSet/>
      <dgm:spPr/>
      <dgm:t>
        <a:bodyPr/>
        <a:lstStyle/>
        <a:p>
          <a:endParaRPr lang="es-ES"/>
        </a:p>
      </dgm:t>
    </dgm:pt>
    <dgm:pt modelId="{A7987465-9446-4D95-9B03-00342AC86C3A}">
      <dgm:prSet phldrT="[Texto]" custT="1"/>
      <dgm:spPr>
        <a:solidFill>
          <a:srgbClr val="66CCFF">
            <a:alpha val="90000"/>
          </a:srgbClr>
        </a:solidFill>
      </dgm:spPr>
      <dgm:t>
        <a:bodyPr/>
        <a:lstStyle/>
        <a:p>
          <a:r>
            <a:rPr lang="es-CO" sz="1100" b="1" i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Régimen contributivo</a:t>
          </a:r>
        </a:p>
        <a:p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Personas con capacidad de pago, contrato de trabajo, pensionados y jubilados e independientes. Cotización 12,5%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681C9698-5E36-446C-AB51-C689F8D8F72D}" type="parTrans" cxnId="{06594F95-FA68-41E4-82E4-3EE0DFE5031F}">
      <dgm:prSet/>
      <dgm:spPr/>
      <dgm:t>
        <a:bodyPr/>
        <a:lstStyle/>
        <a:p>
          <a:endParaRPr lang="es-ES"/>
        </a:p>
      </dgm:t>
    </dgm:pt>
    <dgm:pt modelId="{285835CC-9C26-4B48-9379-7DC1DD68AB19}" type="sibTrans" cxnId="{06594F95-FA68-41E4-82E4-3EE0DFE5031F}">
      <dgm:prSet/>
      <dgm:spPr/>
      <dgm:t>
        <a:bodyPr/>
        <a:lstStyle/>
        <a:p>
          <a:endParaRPr lang="es-ES"/>
        </a:p>
      </dgm:t>
    </dgm:pt>
    <dgm:pt modelId="{D2E318D4-B8EA-4CBE-8578-BC971C6BDD5D}">
      <dgm:prSet phldrT="[Texto]" custT="1"/>
      <dgm:spPr>
        <a:solidFill>
          <a:srgbClr val="66CCFF">
            <a:alpha val="90000"/>
          </a:srgbClr>
        </a:solidFill>
      </dgm:spPr>
      <dgm:t>
        <a:bodyPr/>
        <a:lstStyle/>
        <a:p>
          <a:r>
            <a:rPr lang="es-CO" sz="1100" b="1" i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Vinculados</a:t>
          </a:r>
          <a:r>
            <a:rPr lang="es-CO" sz="1100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Personas sin capacidad de pago  identificada por el SISBEN, que aun no han ingresado al régimen subsidiado.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7FC216C8-8C74-46DF-93E0-0DB0D85E0279}" type="parTrans" cxnId="{123A0D4D-A0A7-4247-B4C1-7148DA9396BB}">
      <dgm:prSet/>
      <dgm:spPr>
        <a:ln>
          <a:solidFill>
            <a:schemeClr val="bg1"/>
          </a:solidFill>
        </a:ln>
      </dgm:spPr>
      <dgm:t>
        <a:bodyPr/>
        <a:lstStyle/>
        <a:p>
          <a:endParaRPr lang="es-ES"/>
        </a:p>
      </dgm:t>
    </dgm:pt>
    <dgm:pt modelId="{9AE9E33C-CE67-4C48-A773-EE3F50A17614}" type="sibTrans" cxnId="{123A0D4D-A0A7-4247-B4C1-7148DA9396BB}">
      <dgm:prSet/>
      <dgm:spPr/>
      <dgm:t>
        <a:bodyPr/>
        <a:lstStyle/>
        <a:p>
          <a:endParaRPr lang="es-ES"/>
        </a:p>
      </dgm:t>
    </dgm:pt>
    <dgm:pt modelId="{0B070154-4477-4918-A413-83388CD0206B}">
      <dgm:prSet phldrT="[Texto]" custT="1"/>
      <dgm:spPr>
        <a:solidFill>
          <a:srgbClr val="99FF33">
            <a:alpha val="90000"/>
          </a:srgbClr>
        </a:solidFill>
      </dgm:spPr>
      <dgm:t>
        <a:bodyPr/>
        <a:lstStyle/>
        <a:p>
          <a:r>
            <a:rPr lang="es-CO" sz="1100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Servicios complementarios (ancianos indigentes)</a:t>
          </a:r>
          <a:endParaRPr lang="es-ES" sz="1100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FF3F053C-FF65-4D65-B082-278443F68AE7}" type="parTrans" cxnId="{D4731F36-03DE-42BB-985F-29D2C868E728}">
      <dgm:prSet/>
      <dgm:spPr/>
      <dgm:t>
        <a:bodyPr/>
        <a:lstStyle/>
        <a:p>
          <a:endParaRPr lang="es-ES"/>
        </a:p>
      </dgm:t>
    </dgm:pt>
    <dgm:pt modelId="{5A64FD8D-90C4-43D9-B144-C6F3D8740F8A}" type="sibTrans" cxnId="{D4731F36-03DE-42BB-985F-29D2C868E728}">
      <dgm:prSet/>
      <dgm:spPr/>
      <dgm:t>
        <a:bodyPr/>
        <a:lstStyle/>
        <a:p>
          <a:endParaRPr lang="es-ES"/>
        </a:p>
      </dgm:t>
    </dgm:pt>
    <dgm:pt modelId="{D64E848F-E40E-49BD-9ADC-AC567813D92A}">
      <dgm:prSet custT="1"/>
      <dgm:spPr>
        <a:solidFill>
          <a:srgbClr val="FF99CC">
            <a:alpha val="90000"/>
          </a:srgbClr>
        </a:solidFill>
      </dgm:spPr>
      <dgm:t>
        <a:bodyPr/>
        <a:lstStyle/>
        <a:p>
          <a:r>
            <a:rPr lang="es-CO" sz="1100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Pensiones </a:t>
          </a:r>
          <a:endParaRPr lang="es-ES" sz="1100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E8358908-BA63-4190-B805-343289913B72}" type="parTrans" cxnId="{3D779B3D-81AD-4D09-AAB8-4D426302A8F4}">
      <dgm:prSet/>
      <dgm:spPr/>
      <dgm:t>
        <a:bodyPr/>
        <a:lstStyle/>
        <a:p>
          <a:endParaRPr lang="es-ES"/>
        </a:p>
      </dgm:t>
    </dgm:pt>
    <dgm:pt modelId="{1C8378E6-5E59-4ED2-8A37-9D54C9041074}" type="sibTrans" cxnId="{3D779B3D-81AD-4D09-AAB8-4D426302A8F4}">
      <dgm:prSet/>
      <dgm:spPr/>
      <dgm:t>
        <a:bodyPr/>
        <a:lstStyle/>
        <a:p>
          <a:endParaRPr lang="es-ES"/>
        </a:p>
      </dgm:t>
    </dgm:pt>
    <dgm:pt modelId="{41EBAE17-D9DD-4855-8A26-29B680323A98}">
      <dgm:prSet custT="1"/>
      <dgm:spPr>
        <a:solidFill>
          <a:srgbClr val="FFFF66">
            <a:alpha val="90000"/>
          </a:srgbClr>
        </a:solidFill>
      </dgm:spPr>
      <dgm:t>
        <a:bodyPr/>
        <a:lstStyle/>
        <a:p>
          <a:r>
            <a:rPr lang="es-CO" sz="1100" b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 Riesgos Laborales </a:t>
          </a:r>
          <a:endParaRPr lang="es-ES" sz="1100" b="1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6BD2BE9B-3724-4524-87F6-E3CB23008A9F}" type="parTrans" cxnId="{73679E24-B52A-4AE4-AAFD-769F883044E6}">
      <dgm:prSet/>
      <dgm:spPr/>
      <dgm:t>
        <a:bodyPr/>
        <a:lstStyle/>
        <a:p>
          <a:endParaRPr lang="es-ES"/>
        </a:p>
      </dgm:t>
    </dgm:pt>
    <dgm:pt modelId="{A8959E31-90FE-4EA3-AB2B-12A7BDA6A870}" type="sibTrans" cxnId="{73679E24-B52A-4AE4-AAFD-769F883044E6}">
      <dgm:prSet/>
      <dgm:spPr/>
      <dgm:t>
        <a:bodyPr/>
        <a:lstStyle/>
        <a:p>
          <a:endParaRPr lang="es-ES"/>
        </a:p>
      </dgm:t>
    </dgm:pt>
    <dgm:pt modelId="{3405BB6E-0E73-4B81-8617-65EE79F456A7}">
      <dgm:prSet custT="1"/>
      <dgm:spPr>
        <a:solidFill>
          <a:srgbClr val="FF99CC">
            <a:alpha val="90000"/>
          </a:srgbClr>
        </a:solidFill>
      </dgm:spPr>
      <dgm:t>
        <a:bodyPr/>
        <a:lstStyle/>
        <a:p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Vejez </a:t>
          </a:r>
        </a:p>
        <a:p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Invalidez</a:t>
          </a:r>
        </a:p>
        <a:p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Muerte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5ACCB947-AF59-417C-A47F-4E3271D7D59F}" type="parTrans" cxnId="{4991B945-4E18-4C23-B023-1DFF2FBE3CD6}">
      <dgm:prSet/>
      <dgm:spPr/>
      <dgm:t>
        <a:bodyPr/>
        <a:lstStyle/>
        <a:p>
          <a:endParaRPr lang="es-ES"/>
        </a:p>
      </dgm:t>
    </dgm:pt>
    <dgm:pt modelId="{DEC8D285-916C-4E9A-81EA-C50A1D2839FF}" type="sibTrans" cxnId="{4991B945-4E18-4C23-B023-1DFF2FBE3CD6}">
      <dgm:prSet/>
      <dgm:spPr/>
      <dgm:t>
        <a:bodyPr/>
        <a:lstStyle/>
        <a:p>
          <a:endParaRPr lang="es-ES"/>
        </a:p>
      </dgm:t>
    </dgm:pt>
    <dgm:pt modelId="{16B90B05-3687-4032-A25B-0EC90370156E}">
      <dgm:prSet custT="1"/>
      <dgm:spPr>
        <a:solidFill>
          <a:srgbClr val="FFFF66">
            <a:alpha val="90000"/>
          </a:srgbClr>
        </a:solidFill>
      </dgm:spPr>
      <dgm:t>
        <a:bodyPr/>
        <a:lstStyle/>
        <a:p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Enfermedades y accidentes laborales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BD81DD47-4F8E-4C6C-A107-7132436B9B84}" type="parTrans" cxnId="{6FC9D224-3901-4232-B5FE-73665C734750}">
      <dgm:prSet/>
      <dgm:spPr/>
      <dgm:t>
        <a:bodyPr/>
        <a:lstStyle/>
        <a:p>
          <a:endParaRPr lang="es-ES"/>
        </a:p>
      </dgm:t>
    </dgm:pt>
    <dgm:pt modelId="{C7C3AB88-A7BC-4F7E-926D-ACABACC785CE}" type="sibTrans" cxnId="{6FC9D224-3901-4232-B5FE-73665C734750}">
      <dgm:prSet/>
      <dgm:spPr/>
      <dgm:t>
        <a:bodyPr/>
        <a:lstStyle/>
        <a:p>
          <a:endParaRPr lang="es-ES"/>
        </a:p>
      </dgm:t>
    </dgm:pt>
    <dgm:pt modelId="{98BC0A66-4E2E-47A4-AF74-92902DFB4189}">
      <dgm:prSet custT="1"/>
      <dgm:spPr>
        <a:solidFill>
          <a:srgbClr val="FF99CC">
            <a:alpha val="90000"/>
          </a:srgbClr>
        </a:solidFill>
      </dgm:spPr>
      <dgm:t>
        <a:bodyPr/>
        <a:lstStyle/>
        <a:p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AFP Cotización   16 %  EMPLEADOR Y TRABAJADOR  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B085084E-B3C0-4CF8-A669-8351F921E2D5}" type="parTrans" cxnId="{D041340D-61EC-4467-B5AA-1630CDA1B38A}">
      <dgm:prSet/>
      <dgm:spPr/>
      <dgm:t>
        <a:bodyPr/>
        <a:lstStyle/>
        <a:p>
          <a:endParaRPr lang="es-ES"/>
        </a:p>
      </dgm:t>
    </dgm:pt>
    <dgm:pt modelId="{01F97217-D38B-4361-AF9D-DEBD39FEBF37}" type="sibTrans" cxnId="{D041340D-61EC-4467-B5AA-1630CDA1B38A}">
      <dgm:prSet/>
      <dgm:spPr/>
      <dgm:t>
        <a:bodyPr/>
        <a:lstStyle/>
        <a:p>
          <a:endParaRPr lang="es-ES"/>
        </a:p>
      </dgm:t>
    </dgm:pt>
    <dgm:pt modelId="{33DBD758-0A06-41D2-B884-6341DE658149}">
      <dgm:prSet custT="1"/>
      <dgm:spPr>
        <a:solidFill>
          <a:srgbClr val="FFFF66">
            <a:alpha val="90000"/>
          </a:srgbClr>
        </a:solidFill>
      </dgm:spPr>
      <dgm:t>
        <a:bodyPr/>
        <a:lstStyle/>
        <a:p>
          <a:r>
            <a:rPr lang="es-CO" sz="1100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ARL</a:t>
          </a:r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, según riesgo de la empresa  con recursos del empleador.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6A5E1B94-0D31-49B6-9D28-EEAE62F1A568}" type="parTrans" cxnId="{7D2FB2B7-4539-4722-9CDD-D2649BA120BB}">
      <dgm:prSet/>
      <dgm:spPr/>
      <dgm:t>
        <a:bodyPr/>
        <a:lstStyle/>
        <a:p>
          <a:endParaRPr lang="es-ES"/>
        </a:p>
      </dgm:t>
    </dgm:pt>
    <dgm:pt modelId="{7D45438D-2CC0-4976-839D-EA78FB1CEF6C}" type="sibTrans" cxnId="{7D2FB2B7-4539-4722-9CDD-D2649BA120BB}">
      <dgm:prSet/>
      <dgm:spPr/>
      <dgm:t>
        <a:bodyPr/>
        <a:lstStyle/>
        <a:p>
          <a:endParaRPr lang="es-ES"/>
        </a:p>
      </dgm:t>
    </dgm:pt>
    <dgm:pt modelId="{8F873922-FAF1-4524-8B06-BAB8DE000FDE}">
      <dgm:prSet custT="1"/>
      <dgm:spPr>
        <a:solidFill>
          <a:srgbClr val="FF99CC">
            <a:alpha val="90000"/>
          </a:srgbClr>
        </a:solidFill>
      </dgm:spPr>
      <dgm:t>
        <a:bodyPr/>
        <a:lstStyle/>
        <a:p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Beneficios económicos, pensiones para el afiliado  o los beneficiarios.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96A4BB5D-EE95-4A9D-8D07-D0BEE9B850C8}" type="parTrans" cxnId="{76912AD7-04F1-47B8-9305-F1FC3DA1A6FB}">
      <dgm:prSet/>
      <dgm:spPr/>
      <dgm:t>
        <a:bodyPr/>
        <a:lstStyle/>
        <a:p>
          <a:endParaRPr lang="es-ES"/>
        </a:p>
      </dgm:t>
    </dgm:pt>
    <dgm:pt modelId="{B1BEEA13-542D-4A7E-96D2-01ACAF00E6BC}" type="sibTrans" cxnId="{76912AD7-04F1-47B8-9305-F1FC3DA1A6FB}">
      <dgm:prSet/>
      <dgm:spPr/>
      <dgm:t>
        <a:bodyPr/>
        <a:lstStyle/>
        <a:p>
          <a:endParaRPr lang="es-ES"/>
        </a:p>
      </dgm:t>
    </dgm:pt>
    <dgm:pt modelId="{F95CE3DB-0341-4BA5-87B2-B8DFF358BBB6}">
      <dgm:prSet custT="1"/>
      <dgm:spPr>
        <a:solidFill>
          <a:srgbClr val="FFFF66">
            <a:alpha val="90000"/>
          </a:srgbClr>
        </a:solidFill>
      </dgm:spPr>
      <dgm:t>
        <a:bodyPr/>
        <a:lstStyle/>
        <a:p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Atención medica, Indemnizaciones, pago de incapacidades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90C5E4F4-CBEF-429D-9C65-621B0AE09878}" type="parTrans" cxnId="{53C7C0D2-EFFF-45BA-AF11-D9D5F63C7BBE}">
      <dgm:prSet/>
      <dgm:spPr/>
      <dgm:t>
        <a:bodyPr/>
        <a:lstStyle/>
        <a:p>
          <a:endParaRPr lang="es-ES"/>
        </a:p>
      </dgm:t>
    </dgm:pt>
    <dgm:pt modelId="{7F4777A5-1176-4F14-BF87-18F85C88FEE9}" type="sibTrans" cxnId="{53C7C0D2-EFFF-45BA-AF11-D9D5F63C7BBE}">
      <dgm:prSet/>
      <dgm:spPr/>
      <dgm:t>
        <a:bodyPr/>
        <a:lstStyle/>
        <a:p>
          <a:endParaRPr lang="es-ES"/>
        </a:p>
      </dgm:t>
    </dgm:pt>
    <dgm:pt modelId="{44982461-AF49-483E-9F0E-8902B7C436C2}">
      <dgm:prSet custT="1"/>
      <dgm:spPr>
        <a:solidFill>
          <a:srgbClr val="66CCFF">
            <a:alpha val="90000"/>
          </a:srgbClr>
        </a:solidFill>
      </dgm:spPr>
      <dgm:t>
        <a:bodyPr/>
        <a:lstStyle/>
        <a:p>
          <a:r>
            <a:rPr lang="es-CO" sz="1100" b="1" i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Régimen subsidiado </a:t>
          </a:r>
          <a:r>
            <a:rPr lang="es-CO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Beneficiarios sin capacidad de pago (población especial) identificados por el SISBEN. EPS-S. Recursos del estado . POS. 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90B1840F-B192-46B4-804A-F3F7F9873CB0}" type="parTrans" cxnId="{3EEDB813-1FD8-457F-9DC7-957084470613}">
      <dgm:prSet/>
      <dgm:spPr/>
      <dgm:t>
        <a:bodyPr/>
        <a:lstStyle/>
        <a:p>
          <a:endParaRPr lang="es-ES"/>
        </a:p>
      </dgm:t>
    </dgm:pt>
    <dgm:pt modelId="{C8ACC533-D6C5-4833-8C17-3D7744D97F63}" type="sibTrans" cxnId="{3EEDB813-1FD8-457F-9DC7-957084470613}">
      <dgm:prSet/>
      <dgm:spPr/>
      <dgm:t>
        <a:bodyPr/>
        <a:lstStyle/>
        <a:p>
          <a:endParaRPr lang="es-ES"/>
        </a:p>
      </dgm:t>
    </dgm:pt>
    <dgm:pt modelId="{4926A16E-9BF9-4321-B26C-60A181250673}">
      <dgm:prSet custT="1"/>
      <dgm:spPr>
        <a:solidFill>
          <a:srgbClr val="66CCFF">
            <a:alpha val="90000"/>
          </a:srgbClr>
        </a:solidFill>
      </dgm:spPr>
      <dgm:t>
        <a:bodyPr/>
        <a:lstStyle/>
        <a:p>
          <a:r>
            <a:rPr lang="es-CO" sz="1100" b="1" i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Régimen de excepciones: </a:t>
          </a:r>
          <a:r>
            <a:rPr lang="es-ES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Los miembros de las Fuerzas Militares y de la Policía Nacional. Los servidores públicos de ECOPETROL  sus pensionados, Magisterio y pensionados.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373DF6C9-D64E-4270-BA03-F58870B12679}" type="parTrans" cxnId="{2507757B-12C1-4E13-9CD4-F7D0F4E2CCCC}">
      <dgm:prSet/>
      <dgm:spPr>
        <a:ln>
          <a:solidFill>
            <a:schemeClr val="bg1"/>
          </a:solidFill>
        </a:ln>
      </dgm:spPr>
      <dgm:t>
        <a:bodyPr/>
        <a:lstStyle/>
        <a:p>
          <a:endParaRPr lang="es-ES"/>
        </a:p>
      </dgm:t>
    </dgm:pt>
    <dgm:pt modelId="{81DCBA13-C02B-4B6D-AED0-BBBEA3F8E8DB}" type="sibTrans" cxnId="{2507757B-12C1-4E13-9CD4-F7D0F4E2CCCC}">
      <dgm:prSet/>
      <dgm:spPr/>
      <dgm:t>
        <a:bodyPr/>
        <a:lstStyle/>
        <a:p>
          <a:endParaRPr lang="es-ES"/>
        </a:p>
      </dgm:t>
    </dgm:pt>
    <dgm:pt modelId="{7A283614-EE56-450D-8CB4-F0C01AD54DF1}">
      <dgm:prSet custT="1"/>
      <dgm:spPr>
        <a:solidFill>
          <a:srgbClr val="66CCFF">
            <a:alpha val="90000"/>
          </a:srgbClr>
        </a:solidFill>
      </dgm:spPr>
      <dgm:t>
        <a:bodyPr/>
        <a:lstStyle/>
        <a:p>
          <a:r>
            <a:rPr lang="es-CO" sz="1100" b="1" i="1" dirty="0" smtClean="0">
              <a:latin typeface="Verdana" pitchFamily="34" charset="0"/>
              <a:ea typeface="Verdana" pitchFamily="34" charset="0"/>
              <a:cs typeface="Verdana" pitchFamily="34" charset="0"/>
            </a:rPr>
            <a:t>Régimen Especial  </a:t>
          </a:r>
        </a:p>
        <a:p>
          <a:r>
            <a:rPr lang="es-ES" sz="1100" dirty="0" smtClean="0">
              <a:latin typeface="Verdana" pitchFamily="34" charset="0"/>
              <a:ea typeface="Verdana" pitchFamily="34" charset="0"/>
              <a:cs typeface="Verdana" pitchFamily="34" charset="0"/>
            </a:rPr>
            <a:t>Los empleados de las universidades publicas que cuentan con servicios de salud y otros</a:t>
          </a:r>
          <a:endParaRPr lang="es-ES" sz="1100" dirty="0">
            <a:latin typeface="Verdana" pitchFamily="34" charset="0"/>
            <a:ea typeface="Verdana" pitchFamily="34" charset="0"/>
            <a:cs typeface="Verdana" pitchFamily="34" charset="0"/>
          </a:endParaRPr>
        </a:p>
      </dgm:t>
    </dgm:pt>
    <dgm:pt modelId="{85CAB4F3-3B64-418B-98B8-AD0FD1D50E7C}" type="parTrans" cxnId="{065BDAF9-4A51-4C2A-A641-51F787010D94}">
      <dgm:prSet/>
      <dgm:spPr>
        <a:ln>
          <a:solidFill>
            <a:schemeClr val="bg1"/>
          </a:solidFill>
        </a:ln>
      </dgm:spPr>
      <dgm:t>
        <a:bodyPr/>
        <a:lstStyle/>
        <a:p>
          <a:endParaRPr lang="es-ES"/>
        </a:p>
      </dgm:t>
    </dgm:pt>
    <dgm:pt modelId="{19D3D20E-539C-4066-8A66-CACC80C78223}" type="sibTrans" cxnId="{065BDAF9-4A51-4C2A-A641-51F787010D94}">
      <dgm:prSet/>
      <dgm:spPr/>
      <dgm:t>
        <a:bodyPr/>
        <a:lstStyle/>
        <a:p>
          <a:endParaRPr lang="es-ES"/>
        </a:p>
      </dgm:t>
    </dgm:pt>
    <dgm:pt modelId="{2D789B97-9CD7-4BE7-A414-13B54E57657C}" type="pres">
      <dgm:prSet presAssocID="{48A8B9D7-2A0D-4CF0-819E-0E376EB9F5E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FB626DF-DBD5-40CC-AC9A-E47A7498F143}" type="pres">
      <dgm:prSet presAssocID="{2E553FC8-1C12-4F0E-BE46-DCEA9B9D96D8}" presName="hierRoot1" presStyleCnt="0"/>
      <dgm:spPr/>
    </dgm:pt>
    <dgm:pt modelId="{796AA881-684C-45E1-9FDD-5DE457755809}" type="pres">
      <dgm:prSet presAssocID="{2E553FC8-1C12-4F0E-BE46-DCEA9B9D96D8}" presName="composite" presStyleCnt="0"/>
      <dgm:spPr/>
    </dgm:pt>
    <dgm:pt modelId="{06B0948C-ACED-415E-B531-7C1BB21AEF4B}" type="pres">
      <dgm:prSet presAssocID="{2E553FC8-1C12-4F0E-BE46-DCEA9B9D96D8}" presName="background" presStyleLbl="node0" presStyleIdx="0" presStyleCnt="1"/>
      <dgm:spPr/>
    </dgm:pt>
    <dgm:pt modelId="{8319DF2D-6D49-4431-AD18-B1964FE4311C}" type="pres">
      <dgm:prSet presAssocID="{2E553FC8-1C12-4F0E-BE46-DCEA9B9D96D8}" presName="text" presStyleLbl="fgAcc0" presStyleIdx="0" presStyleCnt="1" custScaleX="234523" custScaleY="125239" custLinFactNeighborX="18802" custLinFactNeighborY="-126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7414CE-2FCB-41BE-9B5E-AE393784DD89}" type="pres">
      <dgm:prSet presAssocID="{2E553FC8-1C12-4F0E-BE46-DCEA9B9D96D8}" presName="hierChild2" presStyleCnt="0"/>
      <dgm:spPr/>
    </dgm:pt>
    <dgm:pt modelId="{83FE33FB-DD70-4FD1-B6C7-B2EF4CE5995C}" type="pres">
      <dgm:prSet presAssocID="{E8358908-BA63-4190-B805-343289913B72}" presName="Name10" presStyleLbl="parChTrans1D2" presStyleIdx="0" presStyleCnt="4"/>
      <dgm:spPr/>
      <dgm:t>
        <a:bodyPr/>
        <a:lstStyle/>
        <a:p>
          <a:endParaRPr lang="es-ES"/>
        </a:p>
      </dgm:t>
    </dgm:pt>
    <dgm:pt modelId="{61AFBC0E-C466-46FF-A748-8A42AC858E0D}" type="pres">
      <dgm:prSet presAssocID="{D64E848F-E40E-49BD-9ADC-AC567813D92A}" presName="hierRoot2" presStyleCnt="0"/>
      <dgm:spPr/>
    </dgm:pt>
    <dgm:pt modelId="{777ACBC7-7EDE-42D2-92DB-7BA4D1359704}" type="pres">
      <dgm:prSet presAssocID="{D64E848F-E40E-49BD-9ADC-AC567813D92A}" presName="composite2" presStyleCnt="0"/>
      <dgm:spPr/>
    </dgm:pt>
    <dgm:pt modelId="{46A9C4F6-5277-4780-B8F1-EB376FFECB8A}" type="pres">
      <dgm:prSet presAssocID="{D64E848F-E40E-49BD-9ADC-AC567813D92A}" presName="background2" presStyleLbl="node2" presStyleIdx="0" presStyleCnt="4"/>
      <dgm:spPr/>
    </dgm:pt>
    <dgm:pt modelId="{89D169C3-28C3-42CE-8AC5-AB2EDBFE34CC}" type="pres">
      <dgm:prSet presAssocID="{D64E848F-E40E-49BD-9ADC-AC567813D92A}" presName="text2" presStyleLbl="fgAcc2" presStyleIdx="0" presStyleCnt="4" custScaleX="1246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D62D05-FB18-4548-84C9-462A3F5773B9}" type="pres">
      <dgm:prSet presAssocID="{D64E848F-E40E-49BD-9ADC-AC567813D92A}" presName="hierChild3" presStyleCnt="0"/>
      <dgm:spPr/>
    </dgm:pt>
    <dgm:pt modelId="{B03E8916-0802-43FC-AC87-F32AC3634265}" type="pres">
      <dgm:prSet presAssocID="{5ACCB947-AF59-417C-A47F-4E3271D7D59F}" presName="Name17" presStyleLbl="parChTrans1D3" presStyleIdx="0" presStyleCnt="5"/>
      <dgm:spPr/>
      <dgm:t>
        <a:bodyPr/>
        <a:lstStyle/>
        <a:p>
          <a:endParaRPr lang="es-ES"/>
        </a:p>
      </dgm:t>
    </dgm:pt>
    <dgm:pt modelId="{A53CA3FB-0AAD-4C6A-87DA-A1336B512223}" type="pres">
      <dgm:prSet presAssocID="{3405BB6E-0E73-4B81-8617-65EE79F456A7}" presName="hierRoot3" presStyleCnt="0"/>
      <dgm:spPr/>
    </dgm:pt>
    <dgm:pt modelId="{80784719-3064-49C9-9CC4-962A895F30E0}" type="pres">
      <dgm:prSet presAssocID="{3405BB6E-0E73-4B81-8617-65EE79F456A7}" presName="composite3" presStyleCnt="0"/>
      <dgm:spPr/>
    </dgm:pt>
    <dgm:pt modelId="{D155AF9E-5164-4C76-A19C-5E24617768FC}" type="pres">
      <dgm:prSet presAssocID="{3405BB6E-0E73-4B81-8617-65EE79F456A7}" presName="background3" presStyleLbl="node3" presStyleIdx="0" presStyleCnt="5"/>
      <dgm:spPr/>
    </dgm:pt>
    <dgm:pt modelId="{3256396D-A5EB-40E4-8F87-85918BB68DA0}" type="pres">
      <dgm:prSet presAssocID="{3405BB6E-0E73-4B81-8617-65EE79F456A7}" presName="text3" presStyleLbl="fgAcc3" presStyleIdx="0" presStyleCnt="5" custScaleX="143628" custScaleY="1578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781B9E-F87D-4D40-A8B2-22FC5B593198}" type="pres">
      <dgm:prSet presAssocID="{3405BB6E-0E73-4B81-8617-65EE79F456A7}" presName="hierChild4" presStyleCnt="0"/>
      <dgm:spPr/>
    </dgm:pt>
    <dgm:pt modelId="{E5F220D8-8F30-4420-929B-4F8B45F71FA6}" type="pres">
      <dgm:prSet presAssocID="{B085084E-B3C0-4CF8-A669-8351F921E2D5}" presName="Name23" presStyleLbl="parChTrans1D4" presStyleIdx="0" presStyleCnt="6"/>
      <dgm:spPr/>
      <dgm:t>
        <a:bodyPr/>
        <a:lstStyle/>
        <a:p>
          <a:endParaRPr lang="es-ES"/>
        </a:p>
      </dgm:t>
    </dgm:pt>
    <dgm:pt modelId="{5A32249C-D383-477F-85EE-20A1FA528779}" type="pres">
      <dgm:prSet presAssocID="{98BC0A66-4E2E-47A4-AF74-92902DFB4189}" presName="hierRoot4" presStyleCnt="0"/>
      <dgm:spPr/>
    </dgm:pt>
    <dgm:pt modelId="{D071B793-BFED-486C-8814-CBFB89C59F1A}" type="pres">
      <dgm:prSet presAssocID="{98BC0A66-4E2E-47A4-AF74-92902DFB4189}" presName="composite4" presStyleCnt="0"/>
      <dgm:spPr/>
    </dgm:pt>
    <dgm:pt modelId="{43C76952-F38B-4F3B-B04A-AA1907628B3D}" type="pres">
      <dgm:prSet presAssocID="{98BC0A66-4E2E-47A4-AF74-92902DFB4189}" presName="background4" presStyleLbl="node4" presStyleIdx="0" presStyleCnt="6"/>
      <dgm:spPr/>
    </dgm:pt>
    <dgm:pt modelId="{C7CBE1EB-D407-4FE9-A60F-60E1DDB6FA7F}" type="pres">
      <dgm:prSet presAssocID="{98BC0A66-4E2E-47A4-AF74-92902DFB4189}" presName="text4" presStyleLbl="fgAcc4" presStyleIdx="0" presStyleCnt="6" custScaleX="155530" custScaleY="299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12528-70C6-4064-AC92-9C243B2383F0}" type="pres">
      <dgm:prSet presAssocID="{98BC0A66-4E2E-47A4-AF74-92902DFB4189}" presName="hierChild5" presStyleCnt="0"/>
      <dgm:spPr/>
    </dgm:pt>
    <dgm:pt modelId="{6C1D3CD1-BE78-4AD3-B04E-BA5080B42BD0}" type="pres">
      <dgm:prSet presAssocID="{96A4BB5D-EE95-4A9D-8D07-D0BEE9B850C8}" presName="Name23" presStyleLbl="parChTrans1D4" presStyleIdx="1" presStyleCnt="6"/>
      <dgm:spPr/>
      <dgm:t>
        <a:bodyPr/>
        <a:lstStyle/>
        <a:p>
          <a:endParaRPr lang="es-ES"/>
        </a:p>
      </dgm:t>
    </dgm:pt>
    <dgm:pt modelId="{CFAD8328-0E87-4EF2-A8D7-D193CE14A4D8}" type="pres">
      <dgm:prSet presAssocID="{8F873922-FAF1-4524-8B06-BAB8DE000FDE}" presName="hierRoot4" presStyleCnt="0"/>
      <dgm:spPr/>
    </dgm:pt>
    <dgm:pt modelId="{5B3B21FD-C934-4821-9420-824870E2D826}" type="pres">
      <dgm:prSet presAssocID="{8F873922-FAF1-4524-8B06-BAB8DE000FDE}" presName="composite4" presStyleCnt="0"/>
      <dgm:spPr/>
    </dgm:pt>
    <dgm:pt modelId="{D04637C5-5FA5-4B78-A38A-4AC6F4BADEBD}" type="pres">
      <dgm:prSet presAssocID="{8F873922-FAF1-4524-8B06-BAB8DE000FDE}" presName="background4" presStyleLbl="node4" presStyleIdx="1" presStyleCnt="6"/>
      <dgm:spPr/>
    </dgm:pt>
    <dgm:pt modelId="{E34D307F-9029-4666-8B89-69E23DF93889}" type="pres">
      <dgm:prSet presAssocID="{8F873922-FAF1-4524-8B06-BAB8DE000FDE}" presName="text4" presStyleLbl="fgAcc4" presStyleIdx="1" presStyleCnt="6" custScaleX="149872" custScaleY="2985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E7919B-7A12-4A0B-BC9C-95032A393919}" type="pres">
      <dgm:prSet presAssocID="{8F873922-FAF1-4524-8B06-BAB8DE000FDE}" presName="hierChild5" presStyleCnt="0"/>
      <dgm:spPr/>
    </dgm:pt>
    <dgm:pt modelId="{66AD0172-6C8F-4425-B63A-CF2527DDC337}" type="pres">
      <dgm:prSet presAssocID="{6BD2BE9B-3724-4524-87F6-E3CB23008A9F}" presName="Name10" presStyleLbl="parChTrans1D2" presStyleIdx="1" presStyleCnt="4"/>
      <dgm:spPr/>
      <dgm:t>
        <a:bodyPr/>
        <a:lstStyle/>
        <a:p>
          <a:endParaRPr lang="es-ES"/>
        </a:p>
      </dgm:t>
    </dgm:pt>
    <dgm:pt modelId="{55CAD474-689E-4C2B-983D-BAC8087C2DD4}" type="pres">
      <dgm:prSet presAssocID="{41EBAE17-D9DD-4855-8A26-29B680323A98}" presName="hierRoot2" presStyleCnt="0"/>
      <dgm:spPr/>
    </dgm:pt>
    <dgm:pt modelId="{00B68102-B858-436B-BB0D-278CDF00E3AE}" type="pres">
      <dgm:prSet presAssocID="{41EBAE17-D9DD-4855-8A26-29B680323A98}" presName="composite2" presStyleCnt="0"/>
      <dgm:spPr/>
    </dgm:pt>
    <dgm:pt modelId="{798410D1-5535-4816-82A3-ADE5441C7D2E}" type="pres">
      <dgm:prSet presAssocID="{41EBAE17-D9DD-4855-8A26-29B680323A98}" presName="background2" presStyleLbl="node2" presStyleIdx="1" presStyleCnt="4"/>
      <dgm:spPr/>
    </dgm:pt>
    <dgm:pt modelId="{A9E243CC-1485-44FE-A637-EB807E018212}" type="pres">
      <dgm:prSet presAssocID="{41EBAE17-D9DD-4855-8A26-29B680323A98}" presName="text2" presStyleLbl="fgAcc2" presStyleIdx="1" presStyleCnt="4" custScaleX="174167" custScaleY="96712" custLinFactNeighborX="17478" custLinFactNeighborY="13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D6F1BB-2AFE-45FE-A7CC-5275ADCC3216}" type="pres">
      <dgm:prSet presAssocID="{41EBAE17-D9DD-4855-8A26-29B680323A98}" presName="hierChild3" presStyleCnt="0"/>
      <dgm:spPr/>
    </dgm:pt>
    <dgm:pt modelId="{E7ACADED-E483-4BBB-AE6D-75E4025DCC01}" type="pres">
      <dgm:prSet presAssocID="{BD81DD47-4F8E-4C6C-A107-7132436B9B84}" presName="Name17" presStyleLbl="parChTrans1D3" presStyleIdx="1" presStyleCnt="5"/>
      <dgm:spPr/>
      <dgm:t>
        <a:bodyPr/>
        <a:lstStyle/>
        <a:p>
          <a:endParaRPr lang="es-ES"/>
        </a:p>
      </dgm:t>
    </dgm:pt>
    <dgm:pt modelId="{37BDDF60-69BB-40E0-B9C4-C2D714048D03}" type="pres">
      <dgm:prSet presAssocID="{16B90B05-3687-4032-A25B-0EC90370156E}" presName="hierRoot3" presStyleCnt="0"/>
      <dgm:spPr/>
    </dgm:pt>
    <dgm:pt modelId="{F0CF8CDD-6DBB-4359-BFD5-CB3C3C7C9642}" type="pres">
      <dgm:prSet presAssocID="{16B90B05-3687-4032-A25B-0EC90370156E}" presName="composite3" presStyleCnt="0"/>
      <dgm:spPr/>
    </dgm:pt>
    <dgm:pt modelId="{F91F36EA-6F7A-4A1E-9ED2-FB12F2145198}" type="pres">
      <dgm:prSet presAssocID="{16B90B05-3687-4032-A25B-0EC90370156E}" presName="background3" presStyleLbl="node3" presStyleIdx="1" presStyleCnt="5"/>
      <dgm:spPr/>
    </dgm:pt>
    <dgm:pt modelId="{60E66D17-AD3E-433A-97DE-02E9801B176A}" type="pres">
      <dgm:prSet presAssocID="{16B90B05-3687-4032-A25B-0EC90370156E}" presName="text3" presStyleLbl="fgAcc3" presStyleIdx="1" presStyleCnt="5" custScaleX="145573" custScaleY="1712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E07587-ED21-42E8-A669-F3E61AAA1CAA}" type="pres">
      <dgm:prSet presAssocID="{16B90B05-3687-4032-A25B-0EC90370156E}" presName="hierChild4" presStyleCnt="0"/>
      <dgm:spPr/>
    </dgm:pt>
    <dgm:pt modelId="{990372C2-A23D-4523-B387-CF74DFEF852F}" type="pres">
      <dgm:prSet presAssocID="{6A5E1B94-0D31-49B6-9D28-EEAE62F1A568}" presName="Name23" presStyleLbl="parChTrans1D4" presStyleIdx="2" presStyleCnt="6"/>
      <dgm:spPr/>
      <dgm:t>
        <a:bodyPr/>
        <a:lstStyle/>
        <a:p>
          <a:endParaRPr lang="es-ES"/>
        </a:p>
      </dgm:t>
    </dgm:pt>
    <dgm:pt modelId="{9AD0EEC4-C300-4985-96EF-C3B92C382D96}" type="pres">
      <dgm:prSet presAssocID="{33DBD758-0A06-41D2-B884-6341DE658149}" presName="hierRoot4" presStyleCnt="0"/>
      <dgm:spPr/>
    </dgm:pt>
    <dgm:pt modelId="{22E9779E-1898-4F18-BADF-0C377E338016}" type="pres">
      <dgm:prSet presAssocID="{33DBD758-0A06-41D2-B884-6341DE658149}" presName="composite4" presStyleCnt="0"/>
      <dgm:spPr/>
    </dgm:pt>
    <dgm:pt modelId="{146E48C1-7BF4-46CB-9EC6-9DC05B13EDE8}" type="pres">
      <dgm:prSet presAssocID="{33DBD758-0A06-41D2-B884-6341DE658149}" presName="background4" presStyleLbl="node4" presStyleIdx="2" presStyleCnt="6"/>
      <dgm:spPr/>
    </dgm:pt>
    <dgm:pt modelId="{A4DB8191-24C0-4F95-A141-71F03AD4FF5C}" type="pres">
      <dgm:prSet presAssocID="{33DBD758-0A06-41D2-B884-6341DE658149}" presName="text4" presStyleLbl="fgAcc4" presStyleIdx="2" presStyleCnt="6" custScaleX="171031" custScaleY="244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DFFEE6-8D6D-4D5F-9718-274F022762EB}" type="pres">
      <dgm:prSet presAssocID="{33DBD758-0A06-41D2-B884-6341DE658149}" presName="hierChild5" presStyleCnt="0"/>
      <dgm:spPr/>
    </dgm:pt>
    <dgm:pt modelId="{09A394DB-6D0D-443C-811B-DC9C78055A5F}" type="pres">
      <dgm:prSet presAssocID="{90C5E4F4-CBEF-429D-9C65-621B0AE09878}" presName="Name23" presStyleLbl="parChTrans1D4" presStyleIdx="3" presStyleCnt="6"/>
      <dgm:spPr/>
      <dgm:t>
        <a:bodyPr/>
        <a:lstStyle/>
        <a:p>
          <a:endParaRPr lang="es-ES"/>
        </a:p>
      </dgm:t>
    </dgm:pt>
    <dgm:pt modelId="{98BC2D3E-28C5-4E15-BE7F-63AFA9A017FD}" type="pres">
      <dgm:prSet presAssocID="{F95CE3DB-0341-4BA5-87B2-B8DFF358BBB6}" presName="hierRoot4" presStyleCnt="0"/>
      <dgm:spPr/>
    </dgm:pt>
    <dgm:pt modelId="{A50C208E-00A2-4ADC-8416-4BC96B899B97}" type="pres">
      <dgm:prSet presAssocID="{F95CE3DB-0341-4BA5-87B2-B8DFF358BBB6}" presName="composite4" presStyleCnt="0"/>
      <dgm:spPr/>
    </dgm:pt>
    <dgm:pt modelId="{89CF4104-D161-4147-93FF-74A62F7810AB}" type="pres">
      <dgm:prSet presAssocID="{F95CE3DB-0341-4BA5-87B2-B8DFF358BBB6}" presName="background4" presStyleLbl="node4" presStyleIdx="3" presStyleCnt="6"/>
      <dgm:spPr/>
    </dgm:pt>
    <dgm:pt modelId="{1722C521-1B9E-43A9-9B22-5B13958F33FD}" type="pres">
      <dgm:prSet presAssocID="{F95CE3DB-0341-4BA5-87B2-B8DFF358BBB6}" presName="text4" presStyleLbl="fgAcc4" presStyleIdx="3" presStyleCnt="6" custScaleX="190168" custScaleY="3429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91FF44-8609-4406-B3F9-EC3FAC6C9155}" type="pres">
      <dgm:prSet presAssocID="{F95CE3DB-0341-4BA5-87B2-B8DFF358BBB6}" presName="hierChild5" presStyleCnt="0"/>
      <dgm:spPr/>
    </dgm:pt>
    <dgm:pt modelId="{C83C073D-1C1E-4C23-AD3A-51C9181404A4}" type="pres">
      <dgm:prSet presAssocID="{EA111585-C8C7-42CA-A01B-CF8AC67AC998}" presName="Name10" presStyleLbl="parChTrans1D2" presStyleIdx="2" presStyleCnt="4"/>
      <dgm:spPr/>
      <dgm:t>
        <a:bodyPr/>
        <a:lstStyle/>
        <a:p>
          <a:endParaRPr lang="es-ES"/>
        </a:p>
      </dgm:t>
    </dgm:pt>
    <dgm:pt modelId="{06DE1A3E-87E8-43A3-A6DC-F54577990C5F}" type="pres">
      <dgm:prSet presAssocID="{1E991572-7D17-4392-A7BA-BE4799BDDDC4}" presName="hierRoot2" presStyleCnt="0"/>
      <dgm:spPr/>
    </dgm:pt>
    <dgm:pt modelId="{CFEE915C-660F-45BF-8702-8FD867FA8234}" type="pres">
      <dgm:prSet presAssocID="{1E991572-7D17-4392-A7BA-BE4799BDDDC4}" presName="composite2" presStyleCnt="0"/>
      <dgm:spPr/>
    </dgm:pt>
    <dgm:pt modelId="{E0177ABE-A078-464C-8884-68503C9C3718}" type="pres">
      <dgm:prSet presAssocID="{1E991572-7D17-4392-A7BA-BE4799BDDDC4}" presName="background2" presStyleLbl="node2" presStyleIdx="2" presStyleCnt="4"/>
      <dgm:spPr/>
    </dgm:pt>
    <dgm:pt modelId="{33411FBC-A6F1-42C0-B0DB-52F44D83048E}" type="pres">
      <dgm:prSet presAssocID="{1E991572-7D17-4392-A7BA-BE4799BDDDC4}" presName="text2" presStyleLbl="fgAcc2" presStyleIdx="2" presStyleCnt="4" custScaleX="145057" custLinFactNeighborX="-86314" custLinFactNeighborY="-70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904E5B-28FA-4D41-914E-7B489223AF3D}" type="pres">
      <dgm:prSet presAssocID="{1E991572-7D17-4392-A7BA-BE4799BDDDC4}" presName="hierChild3" presStyleCnt="0"/>
      <dgm:spPr/>
    </dgm:pt>
    <dgm:pt modelId="{FFC6A639-8569-463C-BDDB-F706670DCF48}" type="pres">
      <dgm:prSet presAssocID="{681C9698-5E36-446C-AB51-C689F8D8F72D}" presName="Name17" presStyleLbl="parChTrans1D3" presStyleIdx="2" presStyleCnt="5"/>
      <dgm:spPr/>
      <dgm:t>
        <a:bodyPr/>
        <a:lstStyle/>
        <a:p>
          <a:endParaRPr lang="es-ES"/>
        </a:p>
      </dgm:t>
    </dgm:pt>
    <dgm:pt modelId="{B3C91570-E3F3-4B80-B2DE-C07B53D0BAF3}" type="pres">
      <dgm:prSet presAssocID="{A7987465-9446-4D95-9B03-00342AC86C3A}" presName="hierRoot3" presStyleCnt="0"/>
      <dgm:spPr/>
    </dgm:pt>
    <dgm:pt modelId="{5EDBF75F-EA52-4FF5-80F9-B8A6FF11D37D}" type="pres">
      <dgm:prSet presAssocID="{A7987465-9446-4D95-9B03-00342AC86C3A}" presName="composite3" presStyleCnt="0"/>
      <dgm:spPr/>
    </dgm:pt>
    <dgm:pt modelId="{24DB435F-1DB0-4361-B1C8-1B6D059724BD}" type="pres">
      <dgm:prSet presAssocID="{A7987465-9446-4D95-9B03-00342AC86C3A}" presName="background3" presStyleLbl="node3" presStyleIdx="2" presStyleCnt="5"/>
      <dgm:spPr/>
    </dgm:pt>
    <dgm:pt modelId="{D1E1E72C-E4E9-4A83-8F9B-BE3D82A1D370}" type="pres">
      <dgm:prSet presAssocID="{A7987465-9446-4D95-9B03-00342AC86C3A}" presName="text3" presStyleLbl="fgAcc3" presStyleIdx="2" presStyleCnt="5" custScaleX="174920" custScaleY="431147" custLinFactNeighborX="9655" custLinFactNeighborY="414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E6F06F0-DFBD-4E18-A0B2-9081FCAB2BF1}" type="pres">
      <dgm:prSet presAssocID="{A7987465-9446-4D95-9B03-00342AC86C3A}" presName="hierChild4" presStyleCnt="0"/>
      <dgm:spPr/>
    </dgm:pt>
    <dgm:pt modelId="{665FF1AD-8BD0-4724-8811-52F3348A8AA0}" type="pres">
      <dgm:prSet presAssocID="{90B1840F-B192-46B4-804A-F3F7F9873CB0}" presName="Name17" presStyleLbl="parChTrans1D3" presStyleIdx="3" presStyleCnt="5"/>
      <dgm:spPr/>
      <dgm:t>
        <a:bodyPr/>
        <a:lstStyle/>
        <a:p>
          <a:endParaRPr lang="es-ES"/>
        </a:p>
      </dgm:t>
    </dgm:pt>
    <dgm:pt modelId="{24B10E7A-E0BE-4588-BAE8-91F0CCFDC1DD}" type="pres">
      <dgm:prSet presAssocID="{44982461-AF49-483E-9F0E-8902B7C436C2}" presName="hierRoot3" presStyleCnt="0"/>
      <dgm:spPr/>
    </dgm:pt>
    <dgm:pt modelId="{F4867BC6-3831-4734-92FC-308818317FB1}" type="pres">
      <dgm:prSet presAssocID="{44982461-AF49-483E-9F0E-8902B7C436C2}" presName="composite3" presStyleCnt="0"/>
      <dgm:spPr/>
    </dgm:pt>
    <dgm:pt modelId="{F4739DC3-23B8-4A5A-8D47-8EA3277C2A43}" type="pres">
      <dgm:prSet presAssocID="{44982461-AF49-483E-9F0E-8902B7C436C2}" presName="background3" presStyleLbl="node3" presStyleIdx="3" presStyleCnt="5"/>
      <dgm:spPr/>
    </dgm:pt>
    <dgm:pt modelId="{577E1636-87E9-4BD8-896C-F48A5DFE9327}" type="pres">
      <dgm:prSet presAssocID="{44982461-AF49-483E-9F0E-8902B7C436C2}" presName="text3" presStyleLbl="fgAcc3" presStyleIdx="3" presStyleCnt="5" custScaleX="181743" custScaleY="412711" custLinFactNeighborX="22258" custLinFactNeighborY="445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31B6FA-5226-4E21-ACBF-82DFD973574C}" type="pres">
      <dgm:prSet presAssocID="{44982461-AF49-483E-9F0E-8902B7C436C2}" presName="hierChild4" presStyleCnt="0"/>
      <dgm:spPr/>
    </dgm:pt>
    <dgm:pt modelId="{D42A26C9-4262-4AD8-BE56-43AEC8512444}" type="pres">
      <dgm:prSet presAssocID="{373DF6C9-D64E-4270-BA03-F58870B12679}" presName="Name23" presStyleLbl="parChTrans1D4" presStyleIdx="4" presStyleCnt="6"/>
      <dgm:spPr/>
      <dgm:t>
        <a:bodyPr/>
        <a:lstStyle/>
        <a:p>
          <a:endParaRPr lang="es-ES"/>
        </a:p>
      </dgm:t>
    </dgm:pt>
    <dgm:pt modelId="{5DD0D9E1-4CFA-4098-A714-DE0381D9624B}" type="pres">
      <dgm:prSet presAssocID="{4926A16E-9BF9-4321-B26C-60A181250673}" presName="hierRoot4" presStyleCnt="0"/>
      <dgm:spPr/>
    </dgm:pt>
    <dgm:pt modelId="{B9D1D83E-3DA8-4850-9D10-114E434DA844}" type="pres">
      <dgm:prSet presAssocID="{4926A16E-9BF9-4321-B26C-60A181250673}" presName="composite4" presStyleCnt="0"/>
      <dgm:spPr/>
    </dgm:pt>
    <dgm:pt modelId="{EFF9F0AA-3C8E-47E2-B830-91A9F86185AF}" type="pres">
      <dgm:prSet presAssocID="{4926A16E-9BF9-4321-B26C-60A181250673}" presName="background4" presStyleLbl="node4" presStyleIdx="4" presStyleCnt="6"/>
      <dgm:spPr/>
    </dgm:pt>
    <dgm:pt modelId="{F55E54FB-7234-4101-B6A3-CC7523EC0A7A}" type="pres">
      <dgm:prSet presAssocID="{4926A16E-9BF9-4321-B26C-60A181250673}" presName="text4" presStyleLbl="fgAcc4" presStyleIdx="4" presStyleCnt="6" custScaleX="275552" custScaleY="291369" custLinFactNeighborX="-99959" custLinFactNeighborY="759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AC63EE-E905-426D-9CC0-EA1A52E435CE}" type="pres">
      <dgm:prSet presAssocID="{4926A16E-9BF9-4321-B26C-60A181250673}" presName="hierChild5" presStyleCnt="0"/>
      <dgm:spPr/>
    </dgm:pt>
    <dgm:pt modelId="{56544961-2E85-4D7D-8D9C-62B68697CB3A}" type="pres">
      <dgm:prSet presAssocID="{7FC216C8-8C74-46DF-93E0-0DB0D85E0279}" presName="Name17" presStyleLbl="parChTrans1D3" presStyleIdx="4" presStyleCnt="5"/>
      <dgm:spPr/>
      <dgm:t>
        <a:bodyPr/>
        <a:lstStyle/>
        <a:p>
          <a:endParaRPr lang="es-ES"/>
        </a:p>
      </dgm:t>
    </dgm:pt>
    <dgm:pt modelId="{26DD8261-8022-43B1-8795-73EF86F19C7C}" type="pres">
      <dgm:prSet presAssocID="{D2E318D4-B8EA-4CBE-8578-BC971C6BDD5D}" presName="hierRoot3" presStyleCnt="0"/>
      <dgm:spPr/>
    </dgm:pt>
    <dgm:pt modelId="{710ECFDE-7D3D-4B91-A88B-7948EA1051A0}" type="pres">
      <dgm:prSet presAssocID="{D2E318D4-B8EA-4CBE-8578-BC971C6BDD5D}" presName="composite3" presStyleCnt="0"/>
      <dgm:spPr/>
    </dgm:pt>
    <dgm:pt modelId="{24028FDF-C069-488D-82F9-B96C5B09C9DF}" type="pres">
      <dgm:prSet presAssocID="{D2E318D4-B8EA-4CBE-8578-BC971C6BDD5D}" presName="background3" presStyleLbl="node3" presStyleIdx="4" presStyleCnt="5"/>
      <dgm:spPr/>
      <dgm:t>
        <a:bodyPr/>
        <a:lstStyle/>
        <a:p>
          <a:endParaRPr lang="es-ES"/>
        </a:p>
      </dgm:t>
    </dgm:pt>
    <dgm:pt modelId="{BBD02CED-7C2A-4F2A-8CDE-2936173BB301}" type="pres">
      <dgm:prSet presAssocID="{D2E318D4-B8EA-4CBE-8578-BC971C6BDD5D}" presName="text3" presStyleLbl="fgAcc3" presStyleIdx="4" presStyleCnt="5" custScaleX="181593" custScaleY="358584" custLinFactNeighborX="-42366" custLinFactNeighborY="611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A94DA1B-03CA-4452-8BCB-A6AD6BC6BD38}" type="pres">
      <dgm:prSet presAssocID="{D2E318D4-B8EA-4CBE-8578-BC971C6BDD5D}" presName="hierChild4" presStyleCnt="0"/>
      <dgm:spPr/>
    </dgm:pt>
    <dgm:pt modelId="{D5F54850-ED95-444B-922C-96C3AE6C9068}" type="pres">
      <dgm:prSet presAssocID="{85CAB4F3-3B64-418B-98B8-AD0FD1D50E7C}" presName="Name23" presStyleLbl="parChTrans1D4" presStyleIdx="5" presStyleCnt="6"/>
      <dgm:spPr/>
      <dgm:t>
        <a:bodyPr/>
        <a:lstStyle/>
        <a:p>
          <a:endParaRPr lang="es-ES"/>
        </a:p>
      </dgm:t>
    </dgm:pt>
    <dgm:pt modelId="{ED787B91-4568-4AFC-89DB-9CB2336D0CB2}" type="pres">
      <dgm:prSet presAssocID="{7A283614-EE56-450D-8CB4-F0C01AD54DF1}" presName="hierRoot4" presStyleCnt="0"/>
      <dgm:spPr/>
    </dgm:pt>
    <dgm:pt modelId="{8B7EDD8E-ECB4-40F0-AE58-E9670B67F8B8}" type="pres">
      <dgm:prSet presAssocID="{7A283614-EE56-450D-8CB4-F0C01AD54DF1}" presName="composite4" presStyleCnt="0"/>
      <dgm:spPr/>
    </dgm:pt>
    <dgm:pt modelId="{C59DB4B1-E081-46AF-B5EA-10E388365368}" type="pres">
      <dgm:prSet presAssocID="{7A283614-EE56-450D-8CB4-F0C01AD54DF1}" presName="background4" presStyleLbl="node4" presStyleIdx="5" presStyleCnt="6"/>
      <dgm:spPr/>
    </dgm:pt>
    <dgm:pt modelId="{0366EBB2-C2D3-466F-ACA3-1494B739920F}" type="pres">
      <dgm:prSet presAssocID="{7A283614-EE56-450D-8CB4-F0C01AD54DF1}" presName="text4" presStyleLbl="fgAcc4" presStyleIdx="5" presStyleCnt="6" custScaleX="261054" custScaleY="269565" custLinFactY="43708" custLinFactNeighborX="-55389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C82973-E213-4978-BD72-4B0AE6D67734}" type="pres">
      <dgm:prSet presAssocID="{7A283614-EE56-450D-8CB4-F0C01AD54DF1}" presName="hierChild5" presStyleCnt="0"/>
      <dgm:spPr/>
    </dgm:pt>
    <dgm:pt modelId="{57457BB4-2C66-4111-9CC8-17DFA79D1515}" type="pres">
      <dgm:prSet presAssocID="{FF3F053C-FF65-4D65-B082-278443F68AE7}" presName="Name10" presStyleLbl="parChTrans1D2" presStyleIdx="3" presStyleCnt="4"/>
      <dgm:spPr/>
      <dgm:t>
        <a:bodyPr/>
        <a:lstStyle/>
        <a:p>
          <a:endParaRPr lang="es-ES"/>
        </a:p>
      </dgm:t>
    </dgm:pt>
    <dgm:pt modelId="{C778AD18-437D-4A26-8D27-8C39CDDFA93D}" type="pres">
      <dgm:prSet presAssocID="{0B070154-4477-4918-A413-83388CD0206B}" presName="hierRoot2" presStyleCnt="0"/>
      <dgm:spPr/>
    </dgm:pt>
    <dgm:pt modelId="{62677676-3D47-4DC1-9460-810F40A0B88A}" type="pres">
      <dgm:prSet presAssocID="{0B070154-4477-4918-A413-83388CD0206B}" presName="composite2" presStyleCnt="0"/>
      <dgm:spPr/>
    </dgm:pt>
    <dgm:pt modelId="{1D29DE66-8961-446E-AD42-395AB9569955}" type="pres">
      <dgm:prSet presAssocID="{0B070154-4477-4918-A413-83388CD0206B}" presName="background2" presStyleLbl="node2" presStyleIdx="3" presStyleCnt="4"/>
      <dgm:spPr/>
    </dgm:pt>
    <dgm:pt modelId="{AE084B4B-7E67-4BCD-9361-2ECE9196AA72}" type="pres">
      <dgm:prSet presAssocID="{0B070154-4477-4918-A413-83388CD0206B}" presName="text2" presStyleLbl="fgAcc2" presStyleIdx="3" presStyleCnt="4" custScaleX="217281" custScaleY="1274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E16863F-2CF8-457D-BFE4-2551050DC671}" type="pres">
      <dgm:prSet presAssocID="{0B070154-4477-4918-A413-83388CD0206B}" presName="hierChild3" presStyleCnt="0"/>
      <dgm:spPr/>
    </dgm:pt>
  </dgm:ptLst>
  <dgm:cxnLst>
    <dgm:cxn modelId="{9CBB187E-23C3-4765-A793-E75CABF6AE2D}" type="presOf" srcId="{F95CE3DB-0341-4BA5-87B2-B8DFF358BBB6}" destId="{1722C521-1B9E-43A9-9B22-5B13958F33FD}" srcOrd="0" destOrd="0" presId="urn:microsoft.com/office/officeart/2005/8/layout/hierarchy1"/>
    <dgm:cxn modelId="{FB51DCEF-9698-4A77-8A54-AE2EB1D51EA0}" type="presOf" srcId="{6A5E1B94-0D31-49B6-9D28-EEAE62F1A568}" destId="{990372C2-A23D-4523-B387-CF74DFEF852F}" srcOrd="0" destOrd="0" presId="urn:microsoft.com/office/officeart/2005/8/layout/hierarchy1"/>
    <dgm:cxn modelId="{2507757B-12C1-4E13-9CD4-F7D0F4E2CCCC}" srcId="{44982461-AF49-483E-9F0E-8902B7C436C2}" destId="{4926A16E-9BF9-4321-B26C-60A181250673}" srcOrd="0" destOrd="0" parTransId="{373DF6C9-D64E-4270-BA03-F58870B12679}" sibTransId="{81DCBA13-C02B-4B6D-AED0-BBBEA3F8E8DB}"/>
    <dgm:cxn modelId="{8EA40CA8-5F29-404E-BDF2-2EFB5BA2189D}" type="presOf" srcId="{BD81DD47-4F8E-4C6C-A107-7132436B9B84}" destId="{E7ACADED-E483-4BBB-AE6D-75E4025DCC01}" srcOrd="0" destOrd="0" presId="urn:microsoft.com/office/officeart/2005/8/layout/hierarchy1"/>
    <dgm:cxn modelId="{4820EBD3-2AD5-45D3-B6C1-072D304044B8}" type="presOf" srcId="{0B070154-4477-4918-A413-83388CD0206B}" destId="{AE084B4B-7E67-4BCD-9361-2ECE9196AA72}" srcOrd="0" destOrd="0" presId="urn:microsoft.com/office/officeart/2005/8/layout/hierarchy1"/>
    <dgm:cxn modelId="{3D779B3D-81AD-4D09-AAB8-4D426302A8F4}" srcId="{2E553FC8-1C12-4F0E-BE46-DCEA9B9D96D8}" destId="{D64E848F-E40E-49BD-9ADC-AC567813D92A}" srcOrd="0" destOrd="0" parTransId="{E8358908-BA63-4190-B805-343289913B72}" sibTransId="{1C8378E6-5E59-4ED2-8A37-9D54C9041074}"/>
    <dgm:cxn modelId="{123A0D4D-A0A7-4247-B4C1-7148DA9396BB}" srcId="{1E991572-7D17-4392-A7BA-BE4799BDDDC4}" destId="{D2E318D4-B8EA-4CBE-8578-BC971C6BDD5D}" srcOrd="2" destOrd="0" parTransId="{7FC216C8-8C74-46DF-93E0-0DB0D85E0279}" sibTransId="{9AE9E33C-CE67-4C48-A773-EE3F50A17614}"/>
    <dgm:cxn modelId="{2AEB913E-C693-4993-BA94-665A509673D7}" type="presOf" srcId="{2E553FC8-1C12-4F0E-BE46-DCEA9B9D96D8}" destId="{8319DF2D-6D49-4431-AD18-B1964FE4311C}" srcOrd="0" destOrd="0" presId="urn:microsoft.com/office/officeart/2005/8/layout/hierarchy1"/>
    <dgm:cxn modelId="{2A68184B-51BC-4FAE-B6E4-C47C215E2D28}" type="presOf" srcId="{EA111585-C8C7-42CA-A01B-CF8AC67AC998}" destId="{C83C073D-1C1E-4C23-AD3A-51C9181404A4}" srcOrd="0" destOrd="0" presId="urn:microsoft.com/office/officeart/2005/8/layout/hierarchy1"/>
    <dgm:cxn modelId="{C500E7E8-6ACB-49C1-A400-4C09C125062D}" type="presOf" srcId="{90B1840F-B192-46B4-804A-F3F7F9873CB0}" destId="{665FF1AD-8BD0-4724-8811-52F3348A8AA0}" srcOrd="0" destOrd="0" presId="urn:microsoft.com/office/officeart/2005/8/layout/hierarchy1"/>
    <dgm:cxn modelId="{85C5E9E9-C68E-4A5E-AC11-CDD76EE28389}" type="presOf" srcId="{85CAB4F3-3B64-418B-98B8-AD0FD1D50E7C}" destId="{D5F54850-ED95-444B-922C-96C3AE6C9068}" srcOrd="0" destOrd="0" presId="urn:microsoft.com/office/officeart/2005/8/layout/hierarchy1"/>
    <dgm:cxn modelId="{C756F4EC-AEBF-457A-AAA3-2545AF8DB236}" srcId="{48A8B9D7-2A0D-4CF0-819E-0E376EB9F5E4}" destId="{2E553FC8-1C12-4F0E-BE46-DCEA9B9D96D8}" srcOrd="0" destOrd="0" parTransId="{773240DB-5B06-46CB-B8C3-27D55DDCB2E0}" sibTransId="{686989FF-4989-4093-834C-25DFCC8872F1}"/>
    <dgm:cxn modelId="{196FE66D-C700-4A20-9C05-AC5DD367FC4D}" type="presOf" srcId="{D2E318D4-B8EA-4CBE-8578-BC971C6BDD5D}" destId="{BBD02CED-7C2A-4F2A-8CDE-2936173BB301}" srcOrd="0" destOrd="0" presId="urn:microsoft.com/office/officeart/2005/8/layout/hierarchy1"/>
    <dgm:cxn modelId="{4F2DFC0C-4437-478F-8778-8C0B221D3FAE}" type="presOf" srcId="{FF3F053C-FF65-4D65-B082-278443F68AE7}" destId="{57457BB4-2C66-4111-9CC8-17DFA79D1515}" srcOrd="0" destOrd="0" presId="urn:microsoft.com/office/officeart/2005/8/layout/hierarchy1"/>
    <dgm:cxn modelId="{D9080FC5-4005-402A-A0FC-C5B1A20AD04F}" type="presOf" srcId="{7FC216C8-8C74-46DF-93E0-0DB0D85E0279}" destId="{56544961-2E85-4D7D-8D9C-62B68697CB3A}" srcOrd="0" destOrd="0" presId="urn:microsoft.com/office/officeart/2005/8/layout/hierarchy1"/>
    <dgm:cxn modelId="{11880A33-2B67-40E0-8130-3C44E56D6FB4}" type="presOf" srcId="{96A4BB5D-EE95-4A9D-8D07-D0BEE9B850C8}" destId="{6C1D3CD1-BE78-4AD3-B04E-BA5080B42BD0}" srcOrd="0" destOrd="0" presId="urn:microsoft.com/office/officeart/2005/8/layout/hierarchy1"/>
    <dgm:cxn modelId="{4991B945-4E18-4C23-B023-1DFF2FBE3CD6}" srcId="{D64E848F-E40E-49BD-9ADC-AC567813D92A}" destId="{3405BB6E-0E73-4B81-8617-65EE79F456A7}" srcOrd="0" destOrd="0" parTransId="{5ACCB947-AF59-417C-A47F-4E3271D7D59F}" sibTransId="{DEC8D285-916C-4E9A-81EA-C50A1D2839FF}"/>
    <dgm:cxn modelId="{3EEDB813-1FD8-457F-9DC7-957084470613}" srcId="{1E991572-7D17-4392-A7BA-BE4799BDDDC4}" destId="{44982461-AF49-483E-9F0E-8902B7C436C2}" srcOrd="1" destOrd="0" parTransId="{90B1840F-B192-46B4-804A-F3F7F9873CB0}" sibTransId="{C8ACC533-D6C5-4833-8C17-3D7744D97F63}"/>
    <dgm:cxn modelId="{76912AD7-04F1-47B8-9305-F1FC3DA1A6FB}" srcId="{98BC0A66-4E2E-47A4-AF74-92902DFB4189}" destId="{8F873922-FAF1-4524-8B06-BAB8DE000FDE}" srcOrd="0" destOrd="0" parTransId="{96A4BB5D-EE95-4A9D-8D07-D0BEE9B850C8}" sibTransId="{B1BEEA13-542D-4A7E-96D2-01ACAF00E6BC}"/>
    <dgm:cxn modelId="{532EBBE0-1563-4F0C-B045-FEA31C0D49BB}" type="presOf" srcId="{A7987465-9446-4D95-9B03-00342AC86C3A}" destId="{D1E1E72C-E4E9-4A83-8F9B-BE3D82A1D370}" srcOrd="0" destOrd="0" presId="urn:microsoft.com/office/officeart/2005/8/layout/hierarchy1"/>
    <dgm:cxn modelId="{D041340D-61EC-4467-B5AA-1630CDA1B38A}" srcId="{3405BB6E-0E73-4B81-8617-65EE79F456A7}" destId="{98BC0A66-4E2E-47A4-AF74-92902DFB4189}" srcOrd="0" destOrd="0" parTransId="{B085084E-B3C0-4CF8-A669-8351F921E2D5}" sibTransId="{01F97217-D38B-4361-AF9D-DEBD39FEBF37}"/>
    <dgm:cxn modelId="{B609169F-0FC7-4FD0-8CEF-B0960A4B84E3}" type="presOf" srcId="{16B90B05-3687-4032-A25B-0EC90370156E}" destId="{60E66D17-AD3E-433A-97DE-02E9801B176A}" srcOrd="0" destOrd="0" presId="urn:microsoft.com/office/officeart/2005/8/layout/hierarchy1"/>
    <dgm:cxn modelId="{B5C67594-F067-4389-B5CC-BBD6F1FEDF67}" type="presOf" srcId="{E8358908-BA63-4190-B805-343289913B72}" destId="{83FE33FB-DD70-4FD1-B6C7-B2EF4CE5995C}" srcOrd="0" destOrd="0" presId="urn:microsoft.com/office/officeart/2005/8/layout/hierarchy1"/>
    <dgm:cxn modelId="{D255A646-8A49-4325-B188-7EF402156D73}" type="presOf" srcId="{7A283614-EE56-450D-8CB4-F0C01AD54DF1}" destId="{0366EBB2-C2D3-466F-ACA3-1494B739920F}" srcOrd="0" destOrd="0" presId="urn:microsoft.com/office/officeart/2005/8/layout/hierarchy1"/>
    <dgm:cxn modelId="{A095C657-9C6D-4528-BDD3-1BAAB80BE8A7}" type="presOf" srcId="{D64E848F-E40E-49BD-9ADC-AC567813D92A}" destId="{89D169C3-28C3-42CE-8AC5-AB2EDBFE34CC}" srcOrd="0" destOrd="0" presId="urn:microsoft.com/office/officeart/2005/8/layout/hierarchy1"/>
    <dgm:cxn modelId="{27C7FABF-4267-42D9-A85E-1DF1A8E61D29}" type="presOf" srcId="{3405BB6E-0E73-4B81-8617-65EE79F456A7}" destId="{3256396D-A5EB-40E4-8F87-85918BB68DA0}" srcOrd="0" destOrd="0" presId="urn:microsoft.com/office/officeart/2005/8/layout/hierarchy1"/>
    <dgm:cxn modelId="{71E8F4E4-69C3-413F-9FED-B64F57E3A57C}" type="presOf" srcId="{373DF6C9-D64E-4270-BA03-F58870B12679}" destId="{D42A26C9-4262-4AD8-BE56-43AEC8512444}" srcOrd="0" destOrd="0" presId="urn:microsoft.com/office/officeart/2005/8/layout/hierarchy1"/>
    <dgm:cxn modelId="{15E73AF8-07FB-45CB-87D7-D73FECE658D8}" type="presOf" srcId="{90C5E4F4-CBEF-429D-9C65-621B0AE09878}" destId="{09A394DB-6D0D-443C-811B-DC9C78055A5F}" srcOrd="0" destOrd="0" presId="urn:microsoft.com/office/officeart/2005/8/layout/hierarchy1"/>
    <dgm:cxn modelId="{53C7C0D2-EFFF-45BA-AF11-D9D5F63C7BBE}" srcId="{33DBD758-0A06-41D2-B884-6341DE658149}" destId="{F95CE3DB-0341-4BA5-87B2-B8DFF358BBB6}" srcOrd="0" destOrd="0" parTransId="{90C5E4F4-CBEF-429D-9C65-621B0AE09878}" sibTransId="{7F4777A5-1176-4F14-BF87-18F85C88FEE9}"/>
    <dgm:cxn modelId="{742CD4B6-CAF3-4EF8-8E85-DD3501E42AD9}" type="presOf" srcId="{44982461-AF49-483E-9F0E-8902B7C436C2}" destId="{577E1636-87E9-4BD8-896C-F48A5DFE9327}" srcOrd="0" destOrd="0" presId="urn:microsoft.com/office/officeart/2005/8/layout/hierarchy1"/>
    <dgm:cxn modelId="{D4731F36-03DE-42BB-985F-29D2C868E728}" srcId="{2E553FC8-1C12-4F0E-BE46-DCEA9B9D96D8}" destId="{0B070154-4477-4918-A413-83388CD0206B}" srcOrd="3" destOrd="0" parTransId="{FF3F053C-FF65-4D65-B082-278443F68AE7}" sibTransId="{5A64FD8D-90C4-43D9-B144-C6F3D8740F8A}"/>
    <dgm:cxn modelId="{0DADF79B-01CD-4ABC-813E-A47081532BB1}" type="presOf" srcId="{681C9698-5E36-446C-AB51-C689F8D8F72D}" destId="{FFC6A639-8569-463C-BDDB-F706670DCF48}" srcOrd="0" destOrd="0" presId="urn:microsoft.com/office/officeart/2005/8/layout/hierarchy1"/>
    <dgm:cxn modelId="{947AC20D-1BEA-4CBF-A138-21982C0C12B6}" type="presOf" srcId="{5ACCB947-AF59-417C-A47F-4E3271D7D59F}" destId="{B03E8916-0802-43FC-AC87-F32AC3634265}" srcOrd="0" destOrd="0" presId="urn:microsoft.com/office/officeart/2005/8/layout/hierarchy1"/>
    <dgm:cxn modelId="{27D4344F-B156-49E3-AB45-BFD0729A330E}" type="presOf" srcId="{1E991572-7D17-4392-A7BA-BE4799BDDDC4}" destId="{33411FBC-A6F1-42C0-B0DB-52F44D83048E}" srcOrd="0" destOrd="0" presId="urn:microsoft.com/office/officeart/2005/8/layout/hierarchy1"/>
    <dgm:cxn modelId="{06594F95-FA68-41E4-82E4-3EE0DFE5031F}" srcId="{1E991572-7D17-4392-A7BA-BE4799BDDDC4}" destId="{A7987465-9446-4D95-9B03-00342AC86C3A}" srcOrd="0" destOrd="0" parTransId="{681C9698-5E36-446C-AB51-C689F8D8F72D}" sibTransId="{285835CC-9C26-4B48-9379-7DC1DD68AB19}"/>
    <dgm:cxn modelId="{6FC9D224-3901-4232-B5FE-73665C734750}" srcId="{41EBAE17-D9DD-4855-8A26-29B680323A98}" destId="{16B90B05-3687-4032-A25B-0EC90370156E}" srcOrd="0" destOrd="0" parTransId="{BD81DD47-4F8E-4C6C-A107-7132436B9B84}" sibTransId="{C7C3AB88-A7BC-4F7E-926D-ACABACC785CE}"/>
    <dgm:cxn modelId="{3DB4AED9-3ABB-433B-A0AA-0BF97D5720C3}" type="presOf" srcId="{41EBAE17-D9DD-4855-8A26-29B680323A98}" destId="{A9E243CC-1485-44FE-A637-EB807E018212}" srcOrd="0" destOrd="0" presId="urn:microsoft.com/office/officeart/2005/8/layout/hierarchy1"/>
    <dgm:cxn modelId="{5EA20F8F-6B9C-4597-AB0A-DEBF46C4EBE2}" srcId="{2E553FC8-1C12-4F0E-BE46-DCEA9B9D96D8}" destId="{1E991572-7D17-4392-A7BA-BE4799BDDDC4}" srcOrd="2" destOrd="0" parTransId="{EA111585-C8C7-42CA-A01B-CF8AC67AC998}" sibTransId="{18745973-D53D-460D-9C7C-85CB4952606B}"/>
    <dgm:cxn modelId="{065BDAF9-4A51-4C2A-A641-51F787010D94}" srcId="{D2E318D4-B8EA-4CBE-8578-BC971C6BDD5D}" destId="{7A283614-EE56-450D-8CB4-F0C01AD54DF1}" srcOrd="0" destOrd="0" parTransId="{85CAB4F3-3B64-418B-98B8-AD0FD1D50E7C}" sibTransId="{19D3D20E-539C-4066-8A66-CACC80C78223}"/>
    <dgm:cxn modelId="{39FAC6C7-D941-4D95-B3C1-032C74E345A0}" type="presOf" srcId="{B085084E-B3C0-4CF8-A669-8351F921E2D5}" destId="{E5F220D8-8F30-4420-929B-4F8B45F71FA6}" srcOrd="0" destOrd="0" presId="urn:microsoft.com/office/officeart/2005/8/layout/hierarchy1"/>
    <dgm:cxn modelId="{7D2FB2B7-4539-4722-9CDD-D2649BA120BB}" srcId="{16B90B05-3687-4032-A25B-0EC90370156E}" destId="{33DBD758-0A06-41D2-B884-6341DE658149}" srcOrd="0" destOrd="0" parTransId="{6A5E1B94-0D31-49B6-9D28-EEAE62F1A568}" sibTransId="{7D45438D-2CC0-4976-839D-EA78FB1CEF6C}"/>
    <dgm:cxn modelId="{D9167372-B488-4647-8934-0F21D5F8B363}" type="presOf" srcId="{4926A16E-9BF9-4321-B26C-60A181250673}" destId="{F55E54FB-7234-4101-B6A3-CC7523EC0A7A}" srcOrd="0" destOrd="0" presId="urn:microsoft.com/office/officeart/2005/8/layout/hierarchy1"/>
    <dgm:cxn modelId="{60FB697C-7FB9-4BBD-AC16-315B424038B6}" type="presOf" srcId="{48A8B9D7-2A0D-4CF0-819E-0E376EB9F5E4}" destId="{2D789B97-9CD7-4BE7-A414-13B54E57657C}" srcOrd="0" destOrd="0" presId="urn:microsoft.com/office/officeart/2005/8/layout/hierarchy1"/>
    <dgm:cxn modelId="{73679E24-B52A-4AE4-AAFD-769F883044E6}" srcId="{2E553FC8-1C12-4F0E-BE46-DCEA9B9D96D8}" destId="{41EBAE17-D9DD-4855-8A26-29B680323A98}" srcOrd="1" destOrd="0" parTransId="{6BD2BE9B-3724-4524-87F6-E3CB23008A9F}" sibTransId="{A8959E31-90FE-4EA3-AB2B-12A7BDA6A870}"/>
    <dgm:cxn modelId="{163CC15F-326E-478D-980B-10225F4053EE}" type="presOf" srcId="{8F873922-FAF1-4524-8B06-BAB8DE000FDE}" destId="{E34D307F-9029-4666-8B89-69E23DF93889}" srcOrd="0" destOrd="0" presId="urn:microsoft.com/office/officeart/2005/8/layout/hierarchy1"/>
    <dgm:cxn modelId="{0EE3866A-FF22-4177-B2C6-450824544BEB}" type="presOf" srcId="{33DBD758-0A06-41D2-B884-6341DE658149}" destId="{A4DB8191-24C0-4F95-A141-71F03AD4FF5C}" srcOrd="0" destOrd="0" presId="urn:microsoft.com/office/officeart/2005/8/layout/hierarchy1"/>
    <dgm:cxn modelId="{CCA08902-6901-4721-B818-A21CAA16696E}" type="presOf" srcId="{6BD2BE9B-3724-4524-87F6-E3CB23008A9F}" destId="{66AD0172-6C8F-4425-B63A-CF2527DDC337}" srcOrd="0" destOrd="0" presId="urn:microsoft.com/office/officeart/2005/8/layout/hierarchy1"/>
    <dgm:cxn modelId="{5541A770-8B9C-48CE-8123-4A8644DDCA7C}" type="presOf" srcId="{98BC0A66-4E2E-47A4-AF74-92902DFB4189}" destId="{C7CBE1EB-D407-4FE9-A60F-60E1DDB6FA7F}" srcOrd="0" destOrd="0" presId="urn:microsoft.com/office/officeart/2005/8/layout/hierarchy1"/>
    <dgm:cxn modelId="{9B8EDBD6-41D0-4889-9B61-D12495154854}" type="presParOf" srcId="{2D789B97-9CD7-4BE7-A414-13B54E57657C}" destId="{0FB626DF-DBD5-40CC-AC9A-E47A7498F143}" srcOrd="0" destOrd="0" presId="urn:microsoft.com/office/officeart/2005/8/layout/hierarchy1"/>
    <dgm:cxn modelId="{879FEC20-8476-4658-B476-85B7BA85E5FB}" type="presParOf" srcId="{0FB626DF-DBD5-40CC-AC9A-E47A7498F143}" destId="{796AA881-684C-45E1-9FDD-5DE457755809}" srcOrd="0" destOrd="0" presId="urn:microsoft.com/office/officeart/2005/8/layout/hierarchy1"/>
    <dgm:cxn modelId="{65577632-E233-43A7-956C-3CA1CAA72F05}" type="presParOf" srcId="{796AA881-684C-45E1-9FDD-5DE457755809}" destId="{06B0948C-ACED-415E-B531-7C1BB21AEF4B}" srcOrd="0" destOrd="0" presId="urn:microsoft.com/office/officeart/2005/8/layout/hierarchy1"/>
    <dgm:cxn modelId="{ACF947D5-6298-4D9C-91C8-7B164185BE98}" type="presParOf" srcId="{796AA881-684C-45E1-9FDD-5DE457755809}" destId="{8319DF2D-6D49-4431-AD18-B1964FE4311C}" srcOrd="1" destOrd="0" presId="urn:microsoft.com/office/officeart/2005/8/layout/hierarchy1"/>
    <dgm:cxn modelId="{FFB7E3A5-7C98-4AEB-BB3D-6B319C574E64}" type="presParOf" srcId="{0FB626DF-DBD5-40CC-AC9A-E47A7498F143}" destId="{2F7414CE-2FCB-41BE-9B5E-AE393784DD89}" srcOrd="1" destOrd="0" presId="urn:microsoft.com/office/officeart/2005/8/layout/hierarchy1"/>
    <dgm:cxn modelId="{41E3E0B0-322E-4096-A31F-69EF0D54606D}" type="presParOf" srcId="{2F7414CE-2FCB-41BE-9B5E-AE393784DD89}" destId="{83FE33FB-DD70-4FD1-B6C7-B2EF4CE5995C}" srcOrd="0" destOrd="0" presId="urn:microsoft.com/office/officeart/2005/8/layout/hierarchy1"/>
    <dgm:cxn modelId="{7D2CAEF5-FCAA-4B65-B0FB-0559832A7462}" type="presParOf" srcId="{2F7414CE-2FCB-41BE-9B5E-AE393784DD89}" destId="{61AFBC0E-C466-46FF-A748-8A42AC858E0D}" srcOrd="1" destOrd="0" presId="urn:microsoft.com/office/officeart/2005/8/layout/hierarchy1"/>
    <dgm:cxn modelId="{F7027C78-F0C1-4B19-AFAE-D5BA15599356}" type="presParOf" srcId="{61AFBC0E-C466-46FF-A748-8A42AC858E0D}" destId="{777ACBC7-7EDE-42D2-92DB-7BA4D1359704}" srcOrd="0" destOrd="0" presId="urn:microsoft.com/office/officeart/2005/8/layout/hierarchy1"/>
    <dgm:cxn modelId="{34C50058-592C-4895-AF31-7994DB61424A}" type="presParOf" srcId="{777ACBC7-7EDE-42D2-92DB-7BA4D1359704}" destId="{46A9C4F6-5277-4780-B8F1-EB376FFECB8A}" srcOrd="0" destOrd="0" presId="urn:microsoft.com/office/officeart/2005/8/layout/hierarchy1"/>
    <dgm:cxn modelId="{734B3890-5FD1-4380-8083-8CEEB3CC67D3}" type="presParOf" srcId="{777ACBC7-7EDE-42D2-92DB-7BA4D1359704}" destId="{89D169C3-28C3-42CE-8AC5-AB2EDBFE34CC}" srcOrd="1" destOrd="0" presId="urn:microsoft.com/office/officeart/2005/8/layout/hierarchy1"/>
    <dgm:cxn modelId="{C92063C8-1616-4014-A016-5D8DF4AF8E40}" type="presParOf" srcId="{61AFBC0E-C466-46FF-A748-8A42AC858E0D}" destId="{3ED62D05-FB18-4548-84C9-462A3F5773B9}" srcOrd="1" destOrd="0" presId="urn:microsoft.com/office/officeart/2005/8/layout/hierarchy1"/>
    <dgm:cxn modelId="{406CDE87-FFC2-4B2A-8763-1EB73A1B4213}" type="presParOf" srcId="{3ED62D05-FB18-4548-84C9-462A3F5773B9}" destId="{B03E8916-0802-43FC-AC87-F32AC3634265}" srcOrd="0" destOrd="0" presId="urn:microsoft.com/office/officeart/2005/8/layout/hierarchy1"/>
    <dgm:cxn modelId="{6CF1068D-1F2A-40A1-A79D-20A85879860F}" type="presParOf" srcId="{3ED62D05-FB18-4548-84C9-462A3F5773B9}" destId="{A53CA3FB-0AAD-4C6A-87DA-A1336B512223}" srcOrd="1" destOrd="0" presId="urn:microsoft.com/office/officeart/2005/8/layout/hierarchy1"/>
    <dgm:cxn modelId="{EC5820DB-E230-439B-B163-9225658ACC8C}" type="presParOf" srcId="{A53CA3FB-0AAD-4C6A-87DA-A1336B512223}" destId="{80784719-3064-49C9-9CC4-962A895F30E0}" srcOrd="0" destOrd="0" presId="urn:microsoft.com/office/officeart/2005/8/layout/hierarchy1"/>
    <dgm:cxn modelId="{ED24846E-4E79-48A3-84E2-1E9F4411A26B}" type="presParOf" srcId="{80784719-3064-49C9-9CC4-962A895F30E0}" destId="{D155AF9E-5164-4C76-A19C-5E24617768FC}" srcOrd="0" destOrd="0" presId="urn:microsoft.com/office/officeart/2005/8/layout/hierarchy1"/>
    <dgm:cxn modelId="{93DFC0D4-8FEC-4F05-A891-FC4D91CDB8AC}" type="presParOf" srcId="{80784719-3064-49C9-9CC4-962A895F30E0}" destId="{3256396D-A5EB-40E4-8F87-85918BB68DA0}" srcOrd="1" destOrd="0" presId="urn:microsoft.com/office/officeart/2005/8/layout/hierarchy1"/>
    <dgm:cxn modelId="{04633AC1-053F-428B-9F3F-F8D163842949}" type="presParOf" srcId="{A53CA3FB-0AAD-4C6A-87DA-A1336B512223}" destId="{97781B9E-F87D-4D40-A8B2-22FC5B593198}" srcOrd="1" destOrd="0" presId="urn:microsoft.com/office/officeart/2005/8/layout/hierarchy1"/>
    <dgm:cxn modelId="{2CED8653-E9AC-4CEC-A092-2FA2CA9725CF}" type="presParOf" srcId="{97781B9E-F87D-4D40-A8B2-22FC5B593198}" destId="{E5F220D8-8F30-4420-929B-4F8B45F71FA6}" srcOrd="0" destOrd="0" presId="urn:microsoft.com/office/officeart/2005/8/layout/hierarchy1"/>
    <dgm:cxn modelId="{067BF12C-BC6F-44A9-9662-4D980F1FAE91}" type="presParOf" srcId="{97781B9E-F87D-4D40-A8B2-22FC5B593198}" destId="{5A32249C-D383-477F-85EE-20A1FA528779}" srcOrd="1" destOrd="0" presId="urn:microsoft.com/office/officeart/2005/8/layout/hierarchy1"/>
    <dgm:cxn modelId="{7BA0493B-9F1D-4E1D-B2B8-1D98C3F575DF}" type="presParOf" srcId="{5A32249C-D383-477F-85EE-20A1FA528779}" destId="{D071B793-BFED-486C-8814-CBFB89C59F1A}" srcOrd="0" destOrd="0" presId="urn:microsoft.com/office/officeart/2005/8/layout/hierarchy1"/>
    <dgm:cxn modelId="{44A0276A-270D-44B8-8BF2-DF32E5BF6354}" type="presParOf" srcId="{D071B793-BFED-486C-8814-CBFB89C59F1A}" destId="{43C76952-F38B-4F3B-B04A-AA1907628B3D}" srcOrd="0" destOrd="0" presId="urn:microsoft.com/office/officeart/2005/8/layout/hierarchy1"/>
    <dgm:cxn modelId="{ABE4E3E1-3F2C-4B6F-AB58-CACCB66D5E6F}" type="presParOf" srcId="{D071B793-BFED-486C-8814-CBFB89C59F1A}" destId="{C7CBE1EB-D407-4FE9-A60F-60E1DDB6FA7F}" srcOrd="1" destOrd="0" presId="urn:microsoft.com/office/officeart/2005/8/layout/hierarchy1"/>
    <dgm:cxn modelId="{D6FE1045-ABFF-4BAE-9CAE-84F0631749D0}" type="presParOf" srcId="{5A32249C-D383-477F-85EE-20A1FA528779}" destId="{2EE12528-70C6-4064-AC92-9C243B2383F0}" srcOrd="1" destOrd="0" presId="urn:microsoft.com/office/officeart/2005/8/layout/hierarchy1"/>
    <dgm:cxn modelId="{062886AE-E0EE-4DF7-BF4A-11102A436561}" type="presParOf" srcId="{2EE12528-70C6-4064-AC92-9C243B2383F0}" destId="{6C1D3CD1-BE78-4AD3-B04E-BA5080B42BD0}" srcOrd="0" destOrd="0" presId="urn:microsoft.com/office/officeart/2005/8/layout/hierarchy1"/>
    <dgm:cxn modelId="{95060909-081F-4DB4-856F-E008EEBFCB57}" type="presParOf" srcId="{2EE12528-70C6-4064-AC92-9C243B2383F0}" destId="{CFAD8328-0E87-4EF2-A8D7-D193CE14A4D8}" srcOrd="1" destOrd="0" presId="urn:microsoft.com/office/officeart/2005/8/layout/hierarchy1"/>
    <dgm:cxn modelId="{79BBD8D2-8245-4F91-A243-6542C9249423}" type="presParOf" srcId="{CFAD8328-0E87-4EF2-A8D7-D193CE14A4D8}" destId="{5B3B21FD-C934-4821-9420-824870E2D826}" srcOrd="0" destOrd="0" presId="urn:microsoft.com/office/officeart/2005/8/layout/hierarchy1"/>
    <dgm:cxn modelId="{B6C50B66-CDA3-4AB8-9245-406BB852FBBC}" type="presParOf" srcId="{5B3B21FD-C934-4821-9420-824870E2D826}" destId="{D04637C5-5FA5-4B78-A38A-4AC6F4BADEBD}" srcOrd="0" destOrd="0" presId="urn:microsoft.com/office/officeart/2005/8/layout/hierarchy1"/>
    <dgm:cxn modelId="{B142C7B3-AE3E-4B34-90EC-0F3DEBFDEA59}" type="presParOf" srcId="{5B3B21FD-C934-4821-9420-824870E2D826}" destId="{E34D307F-9029-4666-8B89-69E23DF93889}" srcOrd="1" destOrd="0" presId="urn:microsoft.com/office/officeart/2005/8/layout/hierarchy1"/>
    <dgm:cxn modelId="{4FB99163-204C-4D5F-AE3C-38FB9F974F53}" type="presParOf" srcId="{CFAD8328-0E87-4EF2-A8D7-D193CE14A4D8}" destId="{6FE7919B-7A12-4A0B-BC9C-95032A393919}" srcOrd="1" destOrd="0" presId="urn:microsoft.com/office/officeart/2005/8/layout/hierarchy1"/>
    <dgm:cxn modelId="{D7903E62-8D62-411D-9941-F962558211BD}" type="presParOf" srcId="{2F7414CE-2FCB-41BE-9B5E-AE393784DD89}" destId="{66AD0172-6C8F-4425-B63A-CF2527DDC337}" srcOrd="2" destOrd="0" presId="urn:microsoft.com/office/officeart/2005/8/layout/hierarchy1"/>
    <dgm:cxn modelId="{6C03900B-9B9C-47BC-BC10-EAC765E6FC6A}" type="presParOf" srcId="{2F7414CE-2FCB-41BE-9B5E-AE393784DD89}" destId="{55CAD474-689E-4C2B-983D-BAC8087C2DD4}" srcOrd="3" destOrd="0" presId="urn:microsoft.com/office/officeart/2005/8/layout/hierarchy1"/>
    <dgm:cxn modelId="{660B914A-54CD-4EAF-96EA-3A5ADEC8E645}" type="presParOf" srcId="{55CAD474-689E-4C2B-983D-BAC8087C2DD4}" destId="{00B68102-B858-436B-BB0D-278CDF00E3AE}" srcOrd="0" destOrd="0" presId="urn:microsoft.com/office/officeart/2005/8/layout/hierarchy1"/>
    <dgm:cxn modelId="{F909E222-802A-4270-A4C9-3EF5A414E18C}" type="presParOf" srcId="{00B68102-B858-436B-BB0D-278CDF00E3AE}" destId="{798410D1-5535-4816-82A3-ADE5441C7D2E}" srcOrd="0" destOrd="0" presId="urn:microsoft.com/office/officeart/2005/8/layout/hierarchy1"/>
    <dgm:cxn modelId="{255E4A30-07D6-4C64-8B12-0E8E15CFE1C1}" type="presParOf" srcId="{00B68102-B858-436B-BB0D-278CDF00E3AE}" destId="{A9E243CC-1485-44FE-A637-EB807E018212}" srcOrd="1" destOrd="0" presId="urn:microsoft.com/office/officeart/2005/8/layout/hierarchy1"/>
    <dgm:cxn modelId="{7779B828-8B95-47CD-9204-623A04DB3B3F}" type="presParOf" srcId="{55CAD474-689E-4C2B-983D-BAC8087C2DD4}" destId="{85D6F1BB-2AFE-45FE-A7CC-5275ADCC3216}" srcOrd="1" destOrd="0" presId="urn:microsoft.com/office/officeart/2005/8/layout/hierarchy1"/>
    <dgm:cxn modelId="{A35A4288-2590-41C3-A52A-5DBF80E0BBEE}" type="presParOf" srcId="{85D6F1BB-2AFE-45FE-A7CC-5275ADCC3216}" destId="{E7ACADED-E483-4BBB-AE6D-75E4025DCC01}" srcOrd="0" destOrd="0" presId="urn:microsoft.com/office/officeart/2005/8/layout/hierarchy1"/>
    <dgm:cxn modelId="{5C73DC41-8AB7-43ED-BB39-2D439DF944FF}" type="presParOf" srcId="{85D6F1BB-2AFE-45FE-A7CC-5275ADCC3216}" destId="{37BDDF60-69BB-40E0-B9C4-C2D714048D03}" srcOrd="1" destOrd="0" presId="urn:microsoft.com/office/officeart/2005/8/layout/hierarchy1"/>
    <dgm:cxn modelId="{C99B105D-22C3-4DDB-AD9C-7EA2D4B60E98}" type="presParOf" srcId="{37BDDF60-69BB-40E0-B9C4-C2D714048D03}" destId="{F0CF8CDD-6DBB-4359-BFD5-CB3C3C7C9642}" srcOrd="0" destOrd="0" presId="urn:microsoft.com/office/officeart/2005/8/layout/hierarchy1"/>
    <dgm:cxn modelId="{4224C500-8745-405B-8B65-681B7E1EC8A8}" type="presParOf" srcId="{F0CF8CDD-6DBB-4359-BFD5-CB3C3C7C9642}" destId="{F91F36EA-6F7A-4A1E-9ED2-FB12F2145198}" srcOrd="0" destOrd="0" presId="urn:microsoft.com/office/officeart/2005/8/layout/hierarchy1"/>
    <dgm:cxn modelId="{8B59998C-E6BA-4DBB-B681-1F85CFE0C07A}" type="presParOf" srcId="{F0CF8CDD-6DBB-4359-BFD5-CB3C3C7C9642}" destId="{60E66D17-AD3E-433A-97DE-02E9801B176A}" srcOrd="1" destOrd="0" presId="urn:microsoft.com/office/officeart/2005/8/layout/hierarchy1"/>
    <dgm:cxn modelId="{46D96735-D0F2-4612-BED5-7738446FEF5D}" type="presParOf" srcId="{37BDDF60-69BB-40E0-B9C4-C2D714048D03}" destId="{73E07587-ED21-42E8-A669-F3E61AAA1CAA}" srcOrd="1" destOrd="0" presId="urn:microsoft.com/office/officeart/2005/8/layout/hierarchy1"/>
    <dgm:cxn modelId="{3F12E9B1-6927-4BB3-974B-1DD19EC2BF57}" type="presParOf" srcId="{73E07587-ED21-42E8-A669-F3E61AAA1CAA}" destId="{990372C2-A23D-4523-B387-CF74DFEF852F}" srcOrd="0" destOrd="0" presId="urn:microsoft.com/office/officeart/2005/8/layout/hierarchy1"/>
    <dgm:cxn modelId="{60C45C67-6C54-44AB-A493-73FBB1018C59}" type="presParOf" srcId="{73E07587-ED21-42E8-A669-F3E61AAA1CAA}" destId="{9AD0EEC4-C300-4985-96EF-C3B92C382D96}" srcOrd="1" destOrd="0" presId="urn:microsoft.com/office/officeart/2005/8/layout/hierarchy1"/>
    <dgm:cxn modelId="{C94F2599-5BF9-48D3-8C0F-6353A8A8ECCB}" type="presParOf" srcId="{9AD0EEC4-C300-4985-96EF-C3B92C382D96}" destId="{22E9779E-1898-4F18-BADF-0C377E338016}" srcOrd="0" destOrd="0" presId="urn:microsoft.com/office/officeart/2005/8/layout/hierarchy1"/>
    <dgm:cxn modelId="{0CF9AA0D-9EA4-4A07-A6B3-CA29F803C31A}" type="presParOf" srcId="{22E9779E-1898-4F18-BADF-0C377E338016}" destId="{146E48C1-7BF4-46CB-9EC6-9DC05B13EDE8}" srcOrd="0" destOrd="0" presId="urn:microsoft.com/office/officeart/2005/8/layout/hierarchy1"/>
    <dgm:cxn modelId="{D21FD71F-1FFF-41B7-BC14-D26239AB685B}" type="presParOf" srcId="{22E9779E-1898-4F18-BADF-0C377E338016}" destId="{A4DB8191-24C0-4F95-A141-71F03AD4FF5C}" srcOrd="1" destOrd="0" presId="urn:microsoft.com/office/officeart/2005/8/layout/hierarchy1"/>
    <dgm:cxn modelId="{F84179AB-1D79-4631-84B5-CD0C8BD48B12}" type="presParOf" srcId="{9AD0EEC4-C300-4985-96EF-C3B92C382D96}" destId="{02DFFEE6-8D6D-4D5F-9718-274F022762EB}" srcOrd="1" destOrd="0" presId="urn:microsoft.com/office/officeart/2005/8/layout/hierarchy1"/>
    <dgm:cxn modelId="{1A0390F9-216C-4C23-BD42-A1B3251447ED}" type="presParOf" srcId="{02DFFEE6-8D6D-4D5F-9718-274F022762EB}" destId="{09A394DB-6D0D-443C-811B-DC9C78055A5F}" srcOrd="0" destOrd="0" presId="urn:microsoft.com/office/officeart/2005/8/layout/hierarchy1"/>
    <dgm:cxn modelId="{F7F5DB66-6B62-43D5-81B3-943E402BCFFE}" type="presParOf" srcId="{02DFFEE6-8D6D-4D5F-9718-274F022762EB}" destId="{98BC2D3E-28C5-4E15-BE7F-63AFA9A017FD}" srcOrd="1" destOrd="0" presId="urn:microsoft.com/office/officeart/2005/8/layout/hierarchy1"/>
    <dgm:cxn modelId="{DE8EE854-9548-4112-98B6-183564550EE2}" type="presParOf" srcId="{98BC2D3E-28C5-4E15-BE7F-63AFA9A017FD}" destId="{A50C208E-00A2-4ADC-8416-4BC96B899B97}" srcOrd="0" destOrd="0" presId="urn:microsoft.com/office/officeart/2005/8/layout/hierarchy1"/>
    <dgm:cxn modelId="{4AA04AA8-454E-476E-B139-FB929BFC8D5B}" type="presParOf" srcId="{A50C208E-00A2-4ADC-8416-4BC96B899B97}" destId="{89CF4104-D161-4147-93FF-74A62F7810AB}" srcOrd="0" destOrd="0" presId="urn:microsoft.com/office/officeart/2005/8/layout/hierarchy1"/>
    <dgm:cxn modelId="{CF9225CC-CEA0-40DA-874F-E2B80B5E30C4}" type="presParOf" srcId="{A50C208E-00A2-4ADC-8416-4BC96B899B97}" destId="{1722C521-1B9E-43A9-9B22-5B13958F33FD}" srcOrd="1" destOrd="0" presId="urn:microsoft.com/office/officeart/2005/8/layout/hierarchy1"/>
    <dgm:cxn modelId="{948E167C-A327-4063-8DFC-A6F456B8DABB}" type="presParOf" srcId="{98BC2D3E-28C5-4E15-BE7F-63AFA9A017FD}" destId="{A891FF44-8609-4406-B3F9-EC3FAC6C9155}" srcOrd="1" destOrd="0" presId="urn:microsoft.com/office/officeart/2005/8/layout/hierarchy1"/>
    <dgm:cxn modelId="{79F93FDA-2167-4ACE-A615-CA3761C4317C}" type="presParOf" srcId="{2F7414CE-2FCB-41BE-9B5E-AE393784DD89}" destId="{C83C073D-1C1E-4C23-AD3A-51C9181404A4}" srcOrd="4" destOrd="0" presId="urn:microsoft.com/office/officeart/2005/8/layout/hierarchy1"/>
    <dgm:cxn modelId="{D8D6FE80-2B25-4D81-A726-FC7BD94E1D01}" type="presParOf" srcId="{2F7414CE-2FCB-41BE-9B5E-AE393784DD89}" destId="{06DE1A3E-87E8-43A3-A6DC-F54577990C5F}" srcOrd="5" destOrd="0" presId="urn:microsoft.com/office/officeart/2005/8/layout/hierarchy1"/>
    <dgm:cxn modelId="{05A76615-2D37-4C26-B461-478FBF89DAE2}" type="presParOf" srcId="{06DE1A3E-87E8-43A3-A6DC-F54577990C5F}" destId="{CFEE915C-660F-45BF-8702-8FD867FA8234}" srcOrd="0" destOrd="0" presId="urn:microsoft.com/office/officeart/2005/8/layout/hierarchy1"/>
    <dgm:cxn modelId="{5BD3CDFF-0AA7-4E6B-BD9A-9EFBF732799E}" type="presParOf" srcId="{CFEE915C-660F-45BF-8702-8FD867FA8234}" destId="{E0177ABE-A078-464C-8884-68503C9C3718}" srcOrd="0" destOrd="0" presId="urn:microsoft.com/office/officeart/2005/8/layout/hierarchy1"/>
    <dgm:cxn modelId="{B527E6CA-B39F-428C-91D2-553BAD5AD0F0}" type="presParOf" srcId="{CFEE915C-660F-45BF-8702-8FD867FA8234}" destId="{33411FBC-A6F1-42C0-B0DB-52F44D83048E}" srcOrd="1" destOrd="0" presId="urn:microsoft.com/office/officeart/2005/8/layout/hierarchy1"/>
    <dgm:cxn modelId="{15E5C813-5CA8-4D1A-95B3-2AF31CA5215E}" type="presParOf" srcId="{06DE1A3E-87E8-43A3-A6DC-F54577990C5F}" destId="{45904E5B-28FA-4D41-914E-7B489223AF3D}" srcOrd="1" destOrd="0" presId="urn:microsoft.com/office/officeart/2005/8/layout/hierarchy1"/>
    <dgm:cxn modelId="{F17CFCAB-324B-4F39-BA80-9F6C7D44CF61}" type="presParOf" srcId="{45904E5B-28FA-4D41-914E-7B489223AF3D}" destId="{FFC6A639-8569-463C-BDDB-F706670DCF48}" srcOrd="0" destOrd="0" presId="urn:microsoft.com/office/officeart/2005/8/layout/hierarchy1"/>
    <dgm:cxn modelId="{3E05D310-FAE7-4BE7-BA06-B691436DE35C}" type="presParOf" srcId="{45904E5B-28FA-4D41-914E-7B489223AF3D}" destId="{B3C91570-E3F3-4B80-B2DE-C07B53D0BAF3}" srcOrd="1" destOrd="0" presId="urn:microsoft.com/office/officeart/2005/8/layout/hierarchy1"/>
    <dgm:cxn modelId="{CD12061C-36AA-41BD-AB5D-26F3E80374BD}" type="presParOf" srcId="{B3C91570-E3F3-4B80-B2DE-C07B53D0BAF3}" destId="{5EDBF75F-EA52-4FF5-80F9-B8A6FF11D37D}" srcOrd="0" destOrd="0" presId="urn:microsoft.com/office/officeart/2005/8/layout/hierarchy1"/>
    <dgm:cxn modelId="{4D3AEEF4-F72C-4342-872B-ED1A46FEB102}" type="presParOf" srcId="{5EDBF75F-EA52-4FF5-80F9-B8A6FF11D37D}" destId="{24DB435F-1DB0-4361-B1C8-1B6D059724BD}" srcOrd="0" destOrd="0" presId="urn:microsoft.com/office/officeart/2005/8/layout/hierarchy1"/>
    <dgm:cxn modelId="{ABA07C42-0062-4F03-81F2-BCEEFF5E2C35}" type="presParOf" srcId="{5EDBF75F-EA52-4FF5-80F9-B8A6FF11D37D}" destId="{D1E1E72C-E4E9-4A83-8F9B-BE3D82A1D370}" srcOrd="1" destOrd="0" presId="urn:microsoft.com/office/officeart/2005/8/layout/hierarchy1"/>
    <dgm:cxn modelId="{FD622CF3-3534-421B-A5D2-E9E2B790AB54}" type="presParOf" srcId="{B3C91570-E3F3-4B80-B2DE-C07B53D0BAF3}" destId="{AE6F06F0-DFBD-4E18-A0B2-9081FCAB2BF1}" srcOrd="1" destOrd="0" presId="urn:microsoft.com/office/officeart/2005/8/layout/hierarchy1"/>
    <dgm:cxn modelId="{B4FA1718-D615-4C0B-904F-4A1D28B8B438}" type="presParOf" srcId="{45904E5B-28FA-4D41-914E-7B489223AF3D}" destId="{665FF1AD-8BD0-4724-8811-52F3348A8AA0}" srcOrd="2" destOrd="0" presId="urn:microsoft.com/office/officeart/2005/8/layout/hierarchy1"/>
    <dgm:cxn modelId="{71601D8F-F4C1-4FC2-9546-40D8B9B1B91B}" type="presParOf" srcId="{45904E5B-28FA-4D41-914E-7B489223AF3D}" destId="{24B10E7A-E0BE-4588-BAE8-91F0CCFDC1DD}" srcOrd="3" destOrd="0" presId="urn:microsoft.com/office/officeart/2005/8/layout/hierarchy1"/>
    <dgm:cxn modelId="{1463AD4C-D195-4E12-8BB1-8B8AF2DE5888}" type="presParOf" srcId="{24B10E7A-E0BE-4588-BAE8-91F0CCFDC1DD}" destId="{F4867BC6-3831-4734-92FC-308818317FB1}" srcOrd="0" destOrd="0" presId="urn:microsoft.com/office/officeart/2005/8/layout/hierarchy1"/>
    <dgm:cxn modelId="{BB39C757-6AF3-4048-8480-9E578F05DCCC}" type="presParOf" srcId="{F4867BC6-3831-4734-92FC-308818317FB1}" destId="{F4739DC3-23B8-4A5A-8D47-8EA3277C2A43}" srcOrd="0" destOrd="0" presId="urn:microsoft.com/office/officeart/2005/8/layout/hierarchy1"/>
    <dgm:cxn modelId="{618B763D-64E9-4ABA-A5A8-21B3BD9AEA76}" type="presParOf" srcId="{F4867BC6-3831-4734-92FC-308818317FB1}" destId="{577E1636-87E9-4BD8-896C-F48A5DFE9327}" srcOrd="1" destOrd="0" presId="urn:microsoft.com/office/officeart/2005/8/layout/hierarchy1"/>
    <dgm:cxn modelId="{F7BD746A-3C99-4E03-AECF-2902EBF66B72}" type="presParOf" srcId="{24B10E7A-E0BE-4588-BAE8-91F0CCFDC1DD}" destId="{9331B6FA-5226-4E21-ACBF-82DFD973574C}" srcOrd="1" destOrd="0" presId="urn:microsoft.com/office/officeart/2005/8/layout/hierarchy1"/>
    <dgm:cxn modelId="{9E79CD81-0991-4AB4-A2EF-344826E7FA4F}" type="presParOf" srcId="{9331B6FA-5226-4E21-ACBF-82DFD973574C}" destId="{D42A26C9-4262-4AD8-BE56-43AEC8512444}" srcOrd="0" destOrd="0" presId="urn:microsoft.com/office/officeart/2005/8/layout/hierarchy1"/>
    <dgm:cxn modelId="{42D1E11A-9B20-4CCD-BAC1-6B8DC4F0203C}" type="presParOf" srcId="{9331B6FA-5226-4E21-ACBF-82DFD973574C}" destId="{5DD0D9E1-4CFA-4098-A714-DE0381D9624B}" srcOrd="1" destOrd="0" presId="urn:microsoft.com/office/officeart/2005/8/layout/hierarchy1"/>
    <dgm:cxn modelId="{5EE93599-8666-4EC0-A6AF-6E2F10F8CC3A}" type="presParOf" srcId="{5DD0D9E1-4CFA-4098-A714-DE0381D9624B}" destId="{B9D1D83E-3DA8-4850-9D10-114E434DA844}" srcOrd="0" destOrd="0" presId="urn:microsoft.com/office/officeart/2005/8/layout/hierarchy1"/>
    <dgm:cxn modelId="{77CD6555-F29C-4C73-BEEA-60FAE2F5A89E}" type="presParOf" srcId="{B9D1D83E-3DA8-4850-9D10-114E434DA844}" destId="{EFF9F0AA-3C8E-47E2-B830-91A9F86185AF}" srcOrd="0" destOrd="0" presId="urn:microsoft.com/office/officeart/2005/8/layout/hierarchy1"/>
    <dgm:cxn modelId="{E3BD6DF4-82A1-4F7B-AD5A-4C8BC9C64C48}" type="presParOf" srcId="{B9D1D83E-3DA8-4850-9D10-114E434DA844}" destId="{F55E54FB-7234-4101-B6A3-CC7523EC0A7A}" srcOrd="1" destOrd="0" presId="urn:microsoft.com/office/officeart/2005/8/layout/hierarchy1"/>
    <dgm:cxn modelId="{84D05E45-33A3-49A4-82BD-89CCB9296AA2}" type="presParOf" srcId="{5DD0D9E1-4CFA-4098-A714-DE0381D9624B}" destId="{38AC63EE-E905-426D-9CC0-EA1A52E435CE}" srcOrd="1" destOrd="0" presId="urn:microsoft.com/office/officeart/2005/8/layout/hierarchy1"/>
    <dgm:cxn modelId="{D0663A9E-84AC-459F-AFBA-196B02447D3A}" type="presParOf" srcId="{45904E5B-28FA-4D41-914E-7B489223AF3D}" destId="{56544961-2E85-4D7D-8D9C-62B68697CB3A}" srcOrd="4" destOrd="0" presId="urn:microsoft.com/office/officeart/2005/8/layout/hierarchy1"/>
    <dgm:cxn modelId="{38C62F4C-1FE1-40CC-BCF8-1F2723050BD6}" type="presParOf" srcId="{45904E5B-28FA-4D41-914E-7B489223AF3D}" destId="{26DD8261-8022-43B1-8795-73EF86F19C7C}" srcOrd="5" destOrd="0" presId="urn:microsoft.com/office/officeart/2005/8/layout/hierarchy1"/>
    <dgm:cxn modelId="{A5EA98F3-15EF-408B-8280-89CE8CDCB65B}" type="presParOf" srcId="{26DD8261-8022-43B1-8795-73EF86F19C7C}" destId="{710ECFDE-7D3D-4B91-A88B-7948EA1051A0}" srcOrd="0" destOrd="0" presId="urn:microsoft.com/office/officeart/2005/8/layout/hierarchy1"/>
    <dgm:cxn modelId="{F7C9D861-A41A-45A3-AD47-5FB6CE633A95}" type="presParOf" srcId="{710ECFDE-7D3D-4B91-A88B-7948EA1051A0}" destId="{24028FDF-C069-488D-82F9-B96C5B09C9DF}" srcOrd="0" destOrd="0" presId="urn:microsoft.com/office/officeart/2005/8/layout/hierarchy1"/>
    <dgm:cxn modelId="{45D800C4-621F-4D7D-9BD8-67771637E4B3}" type="presParOf" srcId="{710ECFDE-7D3D-4B91-A88B-7948EA1051A0}" destId="{BBD02CED-7C2A-4F2A-8CDE-2936173BB301}" srcOrd="1" destOrd="0" presId="urn:microsoft.com/office/officeart/2005/8/layout/hierarchy1"/>
    <dgm:cxn modelId="{566C46E9-A98D-47BE-AC8A-706633A3B38D}" type="presParOf" srcId="{26DD8261-8022-43B1-8795-73EF86F19C7C}" destId="{0A94DA1B-03CA-4452-8BCB-A6AD6BC6BD38}" srcOrd="1" destOrd="0" presId="urn:microsoft.com/office/officeart/2005/8/layout/hierarchy1"/>
    <dgm:cxn modelId="{A9AD4D8B-D57B-475E-BC7D-CC8410641F62}" type="presParOf" srcId="{0A94DA1B-03CA-4452-8BCB-A6AD6BC6BD38}" destId="{D5F54850-ED95-444B-922C-96C3AE6C9068}" srcOrd="0" destOrd="0" presId="urn:microsoft.com/office/officeart/2005/8/layout/hierarchy1"/>
    <dgm:cxn modelId="{0D08E635-9544-4691-BA86-581628EA0939}" type="presParOf" srcId="{0A94DA1B-03CA-4452-8BCB-A6AD6BC6BD38}" destId="{ED787B91-4568-4AFC-89DB-9CB2336D0CB2}" srcOrd="1" destOrd="0" presId="urn:microsoft.com/office/officeart/2005/8/layout/hierarchy1"/>
    <dgm:cxn modelId="{3CEB8D22-CF6F-4641-A062-A43948970309}" type="presParOf" srcId="{ED787B91-4568-4AFC-89DB-9CB2336D0CB2}" destId="{8B7EDD8E-ECB4-40F0-AE58-E9670B67F8B8}" srcOrd="0" destOrd="0" presId="urn:microsoft.com/office/officeart/2005/8/layout/hierarchy1"/>
    <dgm:cxn modelId="{70575524-C0F4-4C13-9380-D913A5008986}" type="presParOf" srcId="{8B7EDD8E-ECB4-40F0-AE58-E9670B67F8B8}" destId="{C59DB4B1-E081-46AF-B5EA-10E388365368}" srcOrd="0" destOrd="0" presId="urn:microsoft.com/office/officeart/2005/8/layout/hierarchy1"/>
    <dgm:cxn modelId="{915CD93E-A0F0-4577-B2DD-C399443A2360}" type="presParOf" srcId="{8B7EDD8E-ECB4-40F0-AE58-E9670B67F8B8}" destId="{0366EBB2-C2D3-466F-ACA3-1494B739920F}" srcOrd="1" destOrd="0" presId="urn:microsoft.com/office/officeart/2005/8/layout/hierarchy1"/>
    <dgm:cxn modelId="{E00F2ADE-120B-4E7A-9876-781FACBBB834}" type="presParOf" srcId="{ED787B91-4568-4AFC-89DB-9CB2336D0CB2}" destId="{34C82973-E213-4978-BD72-4B0AE6D67734}" srcOrd="1" destOrd="0" presId="urn:microsoft.com/office/officeart/2005/8/layout/hierarchy1"/>
    <dgm:cxn modelId="{1561EEFD-CA38-410F-89BE-FF5D838833BA}" type="presParOf" srcId="{2F7414CE-2FCB-41BE-9B5E-AE393784DD89}" destId="{57457BB4-2C66-4111-9CC8-17DFA79D1515}" srcOrd="6" destOrd="0" presId="urn:microsoft.com/office/officeart/2005/8/layout/hierarchy1"/>
    <dgm:cxn modelId="{9D6A9D65-6CDF-4419-94A0-3AF2C1545B80}" type="presParOf" srcId="{2F7414CE-2FCB-41BE-9B5E-AE393784DD89}" destId="{C778AD18-437D-4A26-8D27-8C39CDDFA93D}" srcOrd="7" destOrd="0" presId="urn:microsoft.com/office/officeart/2005/8/layout/hierarchy1"/>
    <dgm:cxn modelId="{39576B48-3960-484C-B9A5-3FB3C29B43AA}" type="presParOf" srcId="{C778AD18-437D-4A26-8D27-8C39CDDFA93D}" destId="{62677676-3D47-4DC1-9460-810F40A0B88A}" srcOrd="0" destOrd="0" presId="urn:microsoft.com/office/officeart/2005/8/layout/hierarchy1"/>
    <dgm:cxn modelId="{03F638B9-B01F-4BD3-8770-7FF2D4FC2CFA}" type="presParOf" srcId="{62677676-3D47-4DC1-9460-810F40A0B88A}" destId="{1D29DE66-8961-446E-AD42-395AB9569955}" srcOrd="0" destOrd="0" presId="urn:microsoft.com/office/officeart/2005/8/layout/hierarchy1"/>
    <dgm:cxn modelId="{EBC06CD1-C2E2-486B-B44E-07DD8F9EAEF0}" type="presParOf" srcId="{62677676-3D47-4DC1-9460-810F40A0B88A}" destId="{AE084B4B-7E67-4BCD-9361-2ECE9196AA72}" srcOrd="1" destOrd="0" presId="urn:microsoft.com/office/officeart/2005/8/layout/hierarchy1"/>
    <dgm:cxn modelId="{243A2120-5698-40CF-946F-06A5433AD07B}" type="presParOf" srcId="{C778AD18-437D-4A26-8D27-8C39CDDFA93D}" destId="{BE16863F-2CF8-457D-BFE4-2551050DC67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457BB4-2C66-4111-9CC8-17DFA79D1515}">
      <dsp:nvSpPr>
        <dsp:cNvPr id="0" name=""/>
        <dsp:cNvSpPr/>
      </dsp:nvSpPr>
      <dsp:spPr>
        <a:xfrm>
          <a:off x="4487300" y="1033110"/>
          <a:ext cx="3140466" cy="308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367"/>
              </a:lnTo>
              <a:lnTo>
                <a:pt x="3140466" y="231367"/>
              </a:lnTo>
              <a:lnTo>
                <a:pt x="3140466" y="3082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54850-ED95-444B-922C-96C3AE6C9068}">
      <dsp:nvSpPr>
        <dsp:cNvPr id="0" name=""/>
        <dsp:cNvSpPr/>
      </dsp:nvSpPr>
      <dsp:spPr>
        <a:xfrm>
          <a:off x="7504053" y="4321165"/>
          <a:ext cx="108063" cy="676427"/>
        </a:xfrm>
        <a:custGeom>
          <a:avLst/>
          <a:gdLst/>
          <a:ahLst/>
          <a:cxnLst/>
          <a:rect l="0" t="0" r="0" b="0"/>
          <a:pathLst>
            <a:path>
              <a:moveTo>
                <a:pt x="108063" y="0"/>
              </a:moveTo>
              <a:lnTo>
                <a:pt x="108063" y="599556"/>
              </a:lnTo>
              <a:lnTo>
                <a:pt x="0" y="599556"/>
              </a:lnTo>
              <a:lnTo>
                <a:pt x="0" y="676427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544961-2E85-4D7D-8D9C-62B68697CB3A}">
      <dsp:nvSpPr>
        <dsp:cNvPr id="0" name=""/>
        <dsp:cNvSpPr/>
      </dsp:nvSpPr>
      <dsp:spPr>
        <a:xfrm>
          <a:off x="5223818" y="1830871"/>
          <a:ext cx="2388298" cy="600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3981"/>
              </a:lnTo>
              <a:lnTo>
                <a:pt x="2388298" y="523981"/>
              </a:lnTo>
              <a:lnTo>
                <a:pt x="2388298" y="600851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2A26C9-4262-4AD8-BE56-43AEC8512444}">
      <dsp:nvSpPr>
        <dsp:cNvPr id="0" name=""/>
        <dsp:cNvSpPr/>
      </dsp:nvSpPr>
      <dsp:spPr>
        <a:xfrm>
          <a:off x="4723463" y="4518780"/>
          <a:ext cx="1014145" cy="406809"/>
        </a:xfrm>
        <a:custGeom>
          <a:avLst/>
          <a:gdLst/>
          <a:ahLst/>
          <a:cxnLst/>
          <a:rect l="0" t="0" r="0" b="0"/>
          <a:pathLst>
            <a:path>
              <a:moveTo>
                <a:pt x="1014145" y="0"/>
              </a:moveTo>
              <a:lnTo>
                <a:pt x="1014145" y="329938"/>
              </a:lnTo>
              <a:lnTo>
                <a:pt x="0" y="329938"/>
              </a:lnTo>
              <a:lnTo>
                <a:pt x="0" y="406809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5FF1AD-8BD0-4724-8811-52F3348A8AA0}">
      <dsp:nvSpPr>
        <dsp:cNvPr id="0" name=""/>
        <dsp:cNvSpPr/>
      </dsp:nvSpPr>
      <dsp:spPr>
        <a:xfrm>
          <a:off x="5223818" y="1830871"/>
          <a:ext cx="513790" cy="513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6391"/>
              </a:lnTo>
              <a:lnTo>
                <a:pt x="513790" y="436391"/>
              </a:lnTo>
              <a:lnTo>
                <a:pt x="513790" y="5132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6A639-8569-463C-BDDB-F706670DCF48}">
      <dsp:nvSpPr>
        <dsp:cNvPr id="0" name=""/>
        <dsp:cNvSpPr/>
      </dsp:nvSpPr>
      <dsp:spPr>
        <a:xfrm>
          <a:off x="3968853" y="1830871"/>
          <a:ext cx="1254965" cy="496928"/>
        </a:xfrm>
        <a:custGeom>
          <a:avLst/>
          <a:gdLst/>
          <a:ahLst/>
          <a:cxnLst/>
          <a:rect l="0" t="0" r="0" b="0"/>
          <a:pathLst>
            <a:path>
              <a:moveTo>
                <a:pt x="1254965" y="0"/>
              </a:moveTo>
              <a:lnTo>
                <a:pt x="1254965" y="420057"/>
              </a:lnTo>
              <a:lnTo>
                <a:pt x="0" y="420057"/>
              </a:lnTo>
              <a:lnTo>
                <a:pt x="0" y="4969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3C073D-1C1E-4C23-AD3A-51C9181404A4}">
      <dsp:nvSpPr>
        <dsp:cNvPr id="0" name=""/>
        <dsp:cNvSpPr/>
      </dsp:nvSpPr>
      <dsp:spPr>
        <a:xfrm>
          <a:off x="4487300" y="1033110"/>
          <a:ext cx="736518" cy="270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972"/>
              </a:lnTo>
              <a:lnTo>
                <a:pt x="736518" y="193972"/>
              </a:lnTo>
              <a:lnTo>
                <a:pt x="736518" y="2708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A394DB-6D0D-443C-811B-DC9C78055A5F}">
      <dsp:nvSpPr>
        <dsp:cNvPr id="0" name=""/>
        <dsp:cNvSpPr/>
      </dsp:nvSpPr>
      <dsp:spPr>
        <a:xfrm>
          <a:off x="2223283" y="4522434"/>
          <a:ext cx="91440" cy="2413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3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0372C2-A23D-4523-B387-CF74DFEF852F}">
      <dsp:nvSpPr>
        <dsp:cNvPr id="0" name=""/>
        <dsp:cNvSpPr/>
      </dsp:nvSpPr>
      <dsp:spPr>
        <a:xfrm>
          <a:off x="2223283" y="2994708"/>
          <a:ext cx="91440" cy="2413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3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ACADED-E483-4BBB-AE6D-75E4025DCC01}">
      <dsp:nvSpPr>
        <dsp:cNvPr id="0" name=""/>
        <dsp:cNvSpPr/>
      </dsp:nvSpPr>
      <dsp:spPr>
        <a:xfrm>
          <a:off x="2269003" y="1858139"/>
          <a:ext cx="145030" cy="234133"/>
        </a:xfrm>
        <a:custGeom>
          <a:avLst/>
          <a:gdLst/>
          <a:ahLst/>
          <a:cxnLst/>
          <a:rect l="0" t="0" r="0" b="0"/>
          <a:pathLst>
            <a:path>
              <a:moveTo>
                <a:pt x="145030" y="0"/>
              </a:moveTo>
              <a:lnTo>
                <a:pt x="145030" y="157262"/>
              </a:lnTo>
              <a:lnTo>
                <a:pt x="0" y="157262"/>
              </a:lnTo>
              <a:lnTo>
                <a:pt x="0" y="2341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AD0172-6C8F-4425-B63A-CF2527DDC337}">
      <dsp:nvSpPr>
        <dsp:cNvPr id="0" name=""/>
        <dsp:cNvSpPr/>
      </dsp:nvSpPr>
      <dsp:spPr>
        <a:xfrm>
          <a:off x="2414034" y="1033110"/>
          <a:ext cx="2073266" cy="315436"/>
        </a:xfrm>
        <a:custGeom>
          <a:avLst/>
          <a:gdLst/>
          <a:ahLst/>
          <a:cxnLst/>
          <a:rect l="0" t="0" r="0" b="0"/>
          <a:pathLst>
            <a:path>
              <a:moveTo>
                <a:pt x="2073266" y="0"/>
              </a:moveTo>
              <a:lnTo>
                <a:pt x="2073266" y="238565"/>
              </a:lnTo>
              <a:lnTo>
                <a:pt x="0" y="238565"/>
              </a:lnTo>
              <a:lnTo>
                <a:pt x="0" y="3154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D3CD1-BE78-4AD3-B04E-BA5080B42BD0}">
      <dsp:nvSpPr>
        <dsp:cNvPr id="0" name=""/>
        <dsp:cNvSpPr/>
      </dsp:nvSpPr>
      <dsp:spPr>
        <a:xfrm>
          <a:off x="604599" y="4759152"/>
          <a:ext cx="91440" cy="2413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3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220D8-8F30-4420-929B-4F8B45F71FA6}">
      <dsp:nvSpPr>
        <dsp:cNvPr id="0" name=""/>
        <dsp:cNvSpPr/>
      </dsp:nvSpPr>
      <dsp:spPr>
        <a:xfrm>
          <a:off x="604599" y="2941174"/>
          <a:ext cx="91440" cy="2413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3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3E8916-0802-43FC-AC87-F32AC3634265}">
      <dsp:nvSpPr>
        <dsp:cNvPr id="0" name=""/>
        <dsp:cNvSpPr/>
      </dsp:nvSpPr>
      <dsp:spPr>
        <a:xfrm>
          <a:off x="604599" y="1868267"/>
          <a:ext cx="91440" cy="2413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3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FE33FB-DD70-4FD1-B6C7-B2EF4CE5995C}">
      <dsp:nvSpPr>
        <dsp:cNvPr id="0" name=""/>
        <dsp:cNvSpPr/>
      </dsp:nvSpPr>
      <dsp:spPr>
        <a:xfrm>
          <a:off x="650319" y="1033110"/>
          <a:ext cx="3836981" cy="308238"/>
        </a:xfrm>
        <a:custGeom>
          <a:avLst/>
          <a:gdLst/>
          <a:ahLst/>
          <a:cxnLst/>
          <a:rect l="0" t="0" r="0" b="0"/>
          <a:pathLst>
            <a:path>
              <a:moveTo>
                <a:pt x="3836981" y="0"/>
              </a:moveTo>
              <a:lnTo>
                <a:pt x="3836981" y="231367"/>
              </a:lnTo>
              <a:lnTo>
                <a:pt x="0" y="231367"/>
              </a:lnTo>
              <a:lnTo>
                <a:pt x="0" y="3082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B0948C-ACED-415E-B531-7C1BB21AEF4B}">
      <dsp:nvSpPr>
        <dsp:cNvPr id="0" name=""/>
        <dsp:cNvSpPr/>
      </dsp:nvSpPr>
      <dsp:spPr>
        <a:xfrm>
          <a:off x="3514275" y="373204"/>
          <a:ext cx="1946051" cy="659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19DF2D-6D49-4431-AD18-B1964FE4311C}">
      <dsp:nvSpPr>
        <dsp:cNvPr id="0" name=""/>
        <dsp:cNvSpPr/>
      </dsp:nvSpPr>
      <dsp:spPr>
        <a:xfrm>
          <a:off x="3606474" y="460793"/>
          <a:ext cx="1946051" cy="6599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Ley 100 de 1993 SGSSI</a:t>
          </a:r>
          <a:endParaRPr lang="es-ES" sz="14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3625802" y="480121"/>
        <a:ext cx="1907395" cy="621250"/>
      </dsp:txXfrm>
    </dsp:sp>
    <dsp:sp modelId="{46A9C4F6-5277-4780-B8F1-EB376FFECB8A}">
      <dsp:nvSpPr>
        <dsp:cNvPr id="0" name=""/>
        <dsp:cNvSpPr/>
      </dsp:nvSpPr>
      <dsp:spPr>
        <a:xfrm>
          <a:off x="133309" y="1341349"/>
          <a:ext cx="1034019" cy="5269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169C3-28C3-42CE-8AC5-AB2EDBFE34CC}">
      <dsp:nvSpPr>
        <dsp:cNvPr id="0" name=""/>
        <dsp:cNvSpPr/>
      </dsp:nvSpPr>
      <dsp:spPr>
        <a:xfrm>
          <a:off x="225508" y="1428938"/>
          <a:ext cx="1034019" cy="526917"/>
        </a:xfrm>
        <a:prstGeom prst="roundRect">
          <a:avLst>
            <a:gd name="adj" fmla="val 10000"/>
          </a:avLst>
        </a:prstGeom>
        <a:solidFill>
          <a:srgbClr val="FF99CC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Pensiones </a:t>
          </a:r>
          <a:endParaRPr lang="es-ES" sz="11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240941" y="1444371"/>
        <a:ext cx="1003153" cy="496051"/>
      </dsp:txXfrm>
    </dsp:sp>
    <dsp:sp modelId="{D155AF9E-5164-4C76-A19C-5E24617768FC}">
      <dsp:nvSpPr>
        <dsp:cNvPr id="0" name=""/>
        <dsp:cNvSpPr/>
      </dsp:nvSpPr>
      <dsp:spPr>
        <a:xfrm>
          <a:off x="54413" y="2109598"/>
          <a:ext cx="1191812" cy="8315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6396D-A5EB-40E4-8F87-85918BB68DA0}">
      <dsp:nvSpPr>
        <dsp:cNvPr id="0" name=""/>
        <dsp:cNvSpPr/>
      </dsp:nvSpPr>
      <dsp:spPr>
        <a:xfrm>
          <a:off x="146612" y="2197187"/>
          <a:ext cx="1191812" cy="831575"/>
        </a:xfrm>
        <a:prstGeom prst="roundRect">
          <a:avLst>
            <a:gd name="adj" fmla="val 10000"/>
          </a:avLst>
        </a:prstGeom>
        <a:solidFill>
          <a:srgbClr val="FF99CC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Vejez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Invalidez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Muerte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70968" y="2221543"/>
        <a:ext cx="1143100" cy="782863"/>
      </dsp:txXfrm>
    </dsp:sp>
    <dsp:sp modelId="{43C76952-F38B-4F3B-B04A-AA1907628B3D}">
      <dsp:nvSpPr>
        <dsp:cNvPr id="0" name=""/>
        <dsp:cNvSpPr/>
      </dsp:nvSpPr>
      <dsp:spPr>
        <a:xfrm>
          <a:off x="5032" y="3182504"/>
          <a:ext cx="1290574" cy="15766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CBE1EB-D407-4FE9-A60F-60E1DDB6FA7F}">
      <dsp:nvSpPr>
        <dsp:cNvPr id="0" name=""/>
        <dsp:cNvSpPr/>
      </dsp:nvSpPr>
      <dsp:spPr>
        <a:xfrm>
          <a:off x="97231" y="3270094"/>
          <a:ext cx="1290574" cy="1576647"/>
        </a:xfrm>
        <a:prstGeom prst="roundRect">
          <a:avLst>
            <a:gd name="adj" fmla="val 10000"/>
          </a:avLst>
        </a:prstGeom>
        <a:solidFill>
          <a:srgbClr val="FF99CC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AFP Cotización   16 %  EMPLEADOR Y TRABAJADOR  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35031" y="3307894"/>
        <a:ext cx="1214974" cy="1501047"/>
      </dsp:txXfrm>
    </dsp:sp>
    <dsp:sp modelId="{D04637C5-5FA5-4B78-A38A-4AC6F4BADEBD}">
      <dsp:nvSpPr>
        <dsp:cNvPr id="0" name=""/>
        <dsp:cNvSpPr/>
      </dsp:nvSpPr>
      <dsp:spPr>
        <a:xfrm>
          <a:off x="28507" y="5000483"/>
          <a:ext cx="1243624" cy="15732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4D307F-9029-4666-8B89-69E23DF93889}">
      <dsp:nvSpPr>
        <dsp:cNvPr id="0" name=""/>
        <dsp:cNvSpPr/>
      </dsp:nvSpPr>
      <dsp:spPr>
        <a:xfrm>
          <a:off x="120706" y="5088072"/>
          <a:ext cx="1243624" cy="1573222"/>
        </a:xfrm>
        <a:prstGeom prst="roundRect">
          <a:avLst>
            <a:gd name="adj" fmla="val 10000"/>
          </a:avLst>
        </a:prstGeom>
        <a:solidFill>
          <a:srgbClr val="FF99CC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Beneficios económicos, pensiones para el afiliado  o los beneficiarios.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57131" y="5124497"/>
        <a:ext cx="1170774" cy="1500372"/>
      </dsp:txXfrm>
    </dsp:sp>
    <dsp:sp modelId="{798410D1-5535-4816-82A3-ADE5441C7D2E}">
      <dsp:nvSpPr>
        <dsp:cNvPr id="0" name=""/>
        <dsp:cNvSpPr/>
      </dsp:nvSpPr>
      <dsp:spPr>
        <a:xfrm>
          <a:off x="1691423" y="1348547"/>
          <a:ext cx="1445222" cy="5095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E243CC-1485-44FE-A637-EB807E018212}">
      <dsp:nvSpPr>
        <dsp:cNvPr id="0" name=""/>
        <dsp:cNvSpPr/>
      </dsp:nvSpPr>
      <dsp:spPr>
        <a:xfrm>
          <a:off x="1783622" y="1436136"/>
          <a:ext cx="1445222" cy="509592"/>
        </a:xfrm>
        <a:prstGeom prst="roundRect">
          <a:avLst>
            <a:gd name="adj" fmla="val 10000"/>
          </a:avLst>
        </a:prstGeom>
        <a:solidFill>
          <a:srgbClr val="FFFF66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Riesgos Laborales </a:t>
          </a:r>
          <a:endParaRPr lang="es-ES" sz="11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798547" y="1451061"/>
        <a:ext cx="1415372" cy="479742"/>
      </dsp:txXfrm>
    </dsp:sp>
    <dsp:sp modelId="{F91F36EA-6F7A-4A1E-9ED2-FB12F2145198}">
      <dsp:nvSpPr>
        <dsp:cNvPr id="0" name=""/>
        <dsp:cNvSpPr/>
      </dsp:nvSpPr>
      <dsp:spPr>
        <a:xfrm>
          <a:off x="1665027" y="2092273"/>
          <a:ext cx="1207951" cy="9024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E66D17-AD3E-433A-97DE-02E9801B176A}">
      <dsp:nvSpPr>
        <dsp:cNvPr id="0" name=""/>
        <dsp:cNvSpPr/>
      </dsp:nvSpPr>
      <dsp:spPr>
        <a:xfrm>
          <a:off x="1757226" y="2179862"/>
          <a:ext cx="1207951" cy="902435"/>
        </a:xfrm>
        <a:prstGeom prst="roundRect">
          <a:avLst>
            <a:gd name="adj" fmla="val 10000"/>
          </a:avLst>
        </a:prstGeom>
        <a:solidFill>
          <a:srgbClr val="FFFF66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Enfermedades y accidentes laborales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783657" y="2206293"/>
        <a:ext cx="1155089" cy="849573"/>
      </dsp:txXfrm>
    </dsp:sp>
    <dsp:sp modelId="{146E48C1-7BF4-46CB-9EC6-9DC05B13EDE8}">
      <dsp:nvSpPr>
        <dsp:cNvPr id="0" name=""/>
        <dsp:cNvSpPr/>
      </dsp:nvSpPr>
      <dsp:spPr>
        <a:xfrm>
          <a:off x="1559403" y="3236039"/>
          <a:ext cx="1419200" cy="1286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DB8191-24C0-4F95-A141-71F03AD4FF5C}">
      <dsp:nvSpPr>
        <dsp:cNvPr id="0" name=""/>
        <dsp:cNvSpPr/>
      </dsp:nvSpPr>
      <dsp:spPr>
        <a:xfrm>
          <a:off x="1651602" y="3323628"/>
          <a:ext cx="1419200" cy="1286395"/>
        </a:xfrm>
        <a:prstGeom prst="roundRect">
          <a:avLst>
            <a:gd name="adj" fmla="val 10000"/>
          </a:avLst>
        </a:prstGeom>
        <a:solidFill>
          <a:srgbClr val="FFFF66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err="1" smtClean="0">
              <a:latin typeface="Verdana" pitchFamily="34" charset="0"/>
              <a:ea typeface="Verdana" pitchFamily="34" charset="0"/>
              <a:cs typeface="Verdana" pitchFamily="34" charset="0"/>
            </a:rPr>
            <a:t>ARL</a:t>
          </a: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, según riesgo de la empresa  con recursos del empleador.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689279" y="3361305"/>
        <a:ext cx="1343846" cy="1211041"/>
      </dsp:txXfrm>
    </dsp:sp>
    <dsp:sp modelId="{89CF4104-D161-4147-93FF-74A62F7810AB}">
      <dsp:nvSpPr>
        <dsp:cNvPr id="0" name=""/>
        <dsp:cNvSpPr/>
      </dsp:nvSpPr>
      <dsp:spPr>
        <a:xfrm>
          <a:off x="1480004" y="4763765"/>
          <a:ext cx="1577997" cy="18070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22C521-1B9E-43A9-9B22-5B13958F33FD}">
      <dsp:nvSpPr>
        <dsp:cNvPr id="0" name=""/>
        <dsp:cNvSpPr/>
      </dsp:nvSpPr>
      <dsp:spPr>
        <a:xfrm>
          <a:off x="1572203" y="4851354"/>
          <a:ext cx="1577997" cy="1807036"/>
        </a:xfrm>
        <a:prstGeom prst="roundRect">
          <a:avLst>
            <a:gd name="adj" fmla="val 10000"/>
          </a:avLst>
        </a:prstGeom>
        <a:solidFill>
          <a:srgbClr val="FFFF66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Atención medica, Indemnizaciones, pago de incapacidades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1618421" y="4897572"/>
        <a:ext cx="1485561" cy="1714600"/>
      </dsp:txXfrm>
    </dsp:sp>
    <dsp:sp modelId="{E0177ABE-A078-464C-8884-68503C9C3718}">
      <dsp:nvSpPr>
        <dsp:cNvPr id="0" name=""/>
        <dsp:cNvSpPr/>
      </dsp:nvSpPr>
      <dsp:spPr>
        <a:xfrm>
          <a:off x="4621983" y="1303954"/>
          <a:ext cx="1203670" cy="5269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411FBC-A6F1-42C0-B0DB-52F44D83048E}">
      <dsp:nvSpPr>
        <dsp:cNvPr id="0" name=""/>
        <dsp:cNvSpPr/>
      </dsp:nvSpPr>
      <dsp:spPr>
        <a:xfrm>
          <a:off x="4714182" y="1391543"/>
          <a:ext cx="1203670" cy="526917"/>
        </a:xfrm>
        <a:prstGeom prst="roundRect">
          <a:avLst>
            <a:gd name="adj" fmla="val 10000"/>
          </a:avLst>
        </a:prstGeom>
        <a:solidFill>
          <a:srgbClr val="66CCFF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es-CO" sz="11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Salud </a:t>
          </a:r>
          <a:endParaRPr lang="es-ES" sz="11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4729615" y="1406976"/>
        <a:ext cx="1172804" cy="496051"/>
      </dsp:txXfrm>
    </dsp:sp>
    <dsp:sp modelId="{24DB435F-1DB0-4361-B1C8-1B6D059724BD}">
      <dsp:nvSpPr>
        <dsp:cNvPr id="0" name=""/>
        <dsp:cNvSpPr/>
      </dsp:nvSpPr>
      <dsp:spPr>
        <a:xfrm>
          <a:off x="3243117" y="2327800"/>
          <a:ext cx="1451470" cy="2271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E1E72C-E4E9-4A83-8F9B-BE3D82A1D370}">
      <dsp:nvSpPr>
        <dsp:cNvPr id="0" name=""/>
        <dsp:cNvSpPr/>
      </dsp:nvSpPr>
      <dsp:spPr>
        <a:xfrm>
          <a:off x="3335316" y="2415389"/>
          <a:ext cx="1451470" cy="2271788"/>
        </a:xfrm>
        <a:prstGeom prst="roundRect">
          <a:avLst>
            <a:gd name="adj" fmla="val 10000"/>
          </a:avLst>
        </a:prstGeom>
        <a:solidFill>
          <a:srgbClr val="66CCFF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i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Régimen contributivo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Personas con capacidad de pago, contrato de trabajo, pensionados y jubilados e independientes. Cotización 12,5%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3377828" y="2457901"/>
        <a:ext cx="1366446" cy="2186764"/>
      </dsp:txXfrm>
    </dsp:sp>
    <dsp:sp modelId="{F4739DC3-23B8-4A5A-8D47-8EA3277C2A43}">
      <dsp:nvSpPr>
        <dsp:cNvPr id="0" name=""/>
        <dsp:cNvSpPr/>
      </dsp:nvSpPr>
      <dsp:spPr>
        <a:xfrm>
          <a:off x="4983565" y="2344134"/>
          <a:ext cx="1508087" cy="21746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7E1636-87E9-4BD8-896C-F48A5DFE9327}">
      <dsp:nvSpPr>
        <dsp:cNvPr id="0" name=""/>
        <dsp:cNvSpPr/>
      </dsp:nvSpPr>
      <dsp:spPr>
        <a:xfrm>
          <a:off x="5075764" y="2431723"/>
          <a:ext cx="1508087" cy="2174646"/>
        </a:xfrm>
        <a:prstGeom prst="roundRect">
          <a:avLst>
            <a:gd name="adj" fmla="val 10000"/>
          </a:avLst>
        </a:prstGeom>
        <a:solidFill>
          <a:srgbClr val="66CCFF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i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Régimen subsidiado </a:t>
          </a: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Beneficiarios sin capacidad de pago (población especial) identificados por el SISBEN. EPS-S. Recursos del estado . POS. 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5119934" y="2475893"/>
        <a:ext cx="1419747" cy="2086306"/>
      </dsp:txXfrm>
    </dsp:sp>
    <dsp:sp modelId="{EFF9F0AA-3C8E-47E2-B830-91A9F86185AF}">
      <dsp:nvSpPr>
        <dsp:cNvPr id="0" name=""/>
        <dsp:cNvSpPr/>
      </dsp:nvSpPr>
      <dsp:spPr>
        <a:xfrm>
          <a:off x="3580210" y="4925589"/>
          <a:ext cx="2286506" cy="1535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E54FB-7234-4101-B6A3-CC7523EC0A7A}">
      <dsp:nvSpPr>
        <dsp:cNvPr id="0" name=""/>
        <dsp:cNvSpPr/>
      </dsp:nvSpPr>
      <dsp:spPr>
        <a:xfrm>
          <a:off x="3672409" y="5013179"/>
          <a:ext cx="2286506" cy="1535274"/>
        </a:xfrm>
        <a:prstGeom prst="roundRect">
          <a:avLst>
            <a:gd name="adj" fmla="val 10000"/>
          </a:avLst>
        </a:prstGeom>
        <a:solidFill>
          <a:srgbClr val="66CCFF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i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Régimen de excepciones: </a:t>
          </a:r>
          <a:r>
            <a:rPr lang="es-ES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Los miembros de las Fuerzas Militares y de la Policía Nacional. Los servidores públicos de ECOPETROL  sus pensionados, Magisterio y pensionados.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3717376" y="5058146"/>
        <a:ext cx="2196572" cy="1445340"/>
      </dsp:txXfrm>
    </dsp:sp>
    <dsp:sp modelId="{24028FDF-C069-488D-82F9-B96C5B09C9DF}">
      <dsp:nvSpPr>
        <dsp:cNvPr id="0" name=""/>
        <dsp:cNvSpPr/>
      </dsp:nvSpPr>
      <dsp:spPr>
        <a:xfrm>
          <a:off x="6858696" y="2431723"/>
          <a:ext cx="1506842" cy="18894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02CED-7C2A-4F2A-8CDE-2936173BB301}">
      <dsp:nvSpPr>
        <dsp:cNvPr id="0" name=""/>
        <dsp:cNvSpPr/>
      </dsp:nvSpPr>
      <dsp:spPr>
        <a:xfrm>
          <a:off x="6950895" y="2519313"/>
          <a:ext cx="1506842" cy="1889441"/>
        </a:xfrm>
        <a:prstGeom prst="roundRect">
          <a:avLst>
            <a:gd name="adj" fmla="val 10000"/>
          </a:avLst>
        </a:prstGeom>
        <a:solidFill>
          <a:srgbClr val="66CCFF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i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Vinculados</a:t>
          </a:r>
          <a:r>
            <a:rPr lang="es-CO" sz="11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 </a:t>
          </a:r>
          <a:r>
            <a:rPr lang="es-CO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Personas sin capacidad de pago  identificada por el SISBEN, que aun no han ingresado al régimen subsidiado.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6995029" y="2563447"/>
        <a:ext cx="1418574" cy="1801173"/>
      </dsp:txXfrm>
    </dsp:sp>
    <dsp:sp modelId="{C59DB4B1-E081-46AF-B5EA-10E388365368}">
      <dsp:nvSpPr>
        <dsp:cNvPr id="0" name=""/>
        <dsp:cNvSpPr/>
      </dsp:nvSpPr>
      <dsp:spPr>
        <a:xfrm>
          <a:off x="6420952" y="4997593"/>
          <a:ext cx="2166203" cy="1420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66EBB2-C2D3-466F-ACA3-1494B739920F}">
      <dsp:nvSpPr>
        <dsp:cNvPr id="0" name=""/>
        <dsp:cNvSpPr/>
      </dsp:nvSpPr>
      <dsp:spPr>
        <a:xfrm>
          <a:off x="6513151" y="5085182"/>
          <a:ext cx="2166203" cy="1420384"/>
        </a:xfrm>
        <a:prstGeom prst="roundRect">
          <a:avLst>
            <a:gd name="adj" fmla="val 10000"/>
          </a:avLst>
        </a:prstGeom>
        <a:solidFill>
          <a:srgbClr val="66CCFF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i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Régimen Especial 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Los empleados de las universidades publicas que cuentan con servicios de salud y otros</a:t>
          </a:r>
          <a:endParaRPr lang="es-ES" sz="1100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6554753" y="5126784"/>
        <a:ext cx="2082999" cy="1337180"/>
      </dsp:txXfrm>
    </dsp:sp>
    <dsp:sp modelId="{1D29DE66-8961-446E-AD42-395AB9569955}">
      <dsp:nvSpPr>
        <dsp:cNvPr id="0" name=""/>
        <dsp:cNvSpPr/>
      </dsp:nvSpPr>
      <dsp:spPr>
        <a:xfrm>
          <a:off x="6726278" y="1341349"/>
          <a:ext cx="1802978" cy="671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84B4B-7E67-4BCD-9361-2ECE9196AA72}">
      <dsp:nvSpPr>
        <dsp:cNvPr id="0" name=""/>
        <dsp:cNvSpPr/>
      </dsp:nvSpPr>
      <dsp:spPr>
        <a:xfrm>
          <a:off x="6818477" y="1428938"/>
          <a:ext cx="1802978" cy="671593"/>
        </a:xfrm>
        <a:prstGeom prst="roundRect">
          <a:avLst>
            <a:gd name="adj" fmla="val 10000"/>
          </a:avLst>
        </a:prstGeom>
        <a:solidFill>
          <a:srgbClr val="99FF33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100" b="1" kern="1200" dirty="0" smtClean="0">
              <a:latin typeface="Verdana" pitchFamily="34" charset="0"/>
              <a:ea typeface="Verdana" pitchFamily="34" charset="0"/>
              <a:cs typeface="Verdana" pitchFamily="34" charset="0"/>
            </a:rPr>
            <a:t>Servicios complementarios (ancianos indigentes)</a:t>
          </a:r>
          <a:endParaRPr lang="es-ES" sz="1100" b="1" kern="1200" dirty="0">
            <a:latin typeface="Verdana" pitchFamily="34" charset="0"/>
            <a:ea typeface="Verdana" pitchFamily="34" charset="0"/>
            <a:cs typeface="Verdana" pitchFamily="34" charset="0"/>
          </a:endParaRPr>
        </a:p>
      </dsp:txBody>
      <dsp:txXfrm>
        <a:off x="6838147" y="1448608"/>
        <a:ext cx="1763638" cy="632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14D9A-AB6E-426A-AE9F-BC8175796B8A}" type="datetimeFigureOut">
              <a:rPr lang="es-ES" smtClean="0"/>
              <a:pPr/>
              <a:t>04/08/2014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69F90-D492-474B-BE2F-7F893142385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741406"/>
              </p:ext>
            </p:extLst>
          </p:nvPr>
        </p:nvGraphicFramePr>
        <p:xfrm>
          <a:off x="107504" y="0"/>
          <a:ext cx="9144000" cy="7101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" name="2 Conector recto"/>
          <p:cNvCxnSpPr/>
          <p:nvPr/>
        </p:nvCxnSpPr>
        <p:spPr>
          <a:xfrm>
            <a:off x="5364088" y="2189042"/>
            <a:ext cx="2448272" cy="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7812360" y="2189042"/>
            <a:ext cx="0" cy="303854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</TotalTime>
  <Words>171</Words>
  <Application>Microsoft Office PowerPoint</Application>
  <PresentationFormat>Presentación en pantalla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Cristina Y Nata</cp:lastModifiedBy>
  <cp:revision>67</cp:revision>
  <dcterms:created xsi:type="dcterms:W3CDTF">2010-10-01T23:48:28Z</dcterms:created>
  <dcterms:modified xsi:type="dcterms:W3CDTF">2014-08-04T22:26:00Z</dcterms:modified>
</cp:coreProperties>
</file>